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5"/>
  </p:notesMasterIdLst>
  <p:sldIdLst>
    <p:sldId id="263" r:id="rId5"/>
    <p:sldId id="276" r:id="rId6"/>
    <p:sldId id="576" r:id="rId7"/>
    <p:sldId id="554" r:id="rId8"/>
    <p:sldId id="1055" r:id="rId9"/>
    <p:sldId id="1062" r:id="rId10"/>
    <p:sldId id="673" r:id="rId11"/>
    <p:sldId id="1054" r:id="rId12"/>
    <p:sldId id="1057" r:id="rId13"/>
    <p:sldId id="1058" r:id="rId14"/>
    <p:sldId id="1059" r:id="rId15"/>
    <p:sldId id="1060" r:id="rId16"/>
    <p:sldId id="674" r:id="rId17"/>
    <p:sldId id="1071" r:id="rId18"/>
    <p:sldId id="672" r:id="rId19"/>
    <p:sldId id="1061" r:id="rId20"/>
    <p:sldId id="1064" r:id="rId21"/>
    <p:sldId id="1066" r:id="rId22"/>
    <p:sldId id="1067" r:id="rId23"/>
    <p:sldId id="1053" r:id="rId24"/>
    <p:sldId id="675" r:id="rId25"/>
    <p:sldId id="676" r:id="rId26"/>
    <p:sldId id="961" r:id="rId27"/>
    <p:sldId id="962" r:id="rId28"/>
    <p:sldId id="963" r:id="rId29"/>
    <p:sldId id="964" r:id="rId30"/>
    <p:sldId id="965" r:id="rId31"/>
    <p:sldId id="966" r:id="rId32"/>
    <p:sldId id="968" r:id="rId33"/>
    <p:sldId id="969" r:id="rId34"/>
    <p:sldId id="971" r:id="rId35"/>
    <p:sldId id="973" r:id="rId36"/>
    <p:sldId id="974" r:id="rId37"/>
    <p:sldId id="975" r:id="rId38"/>
    <p:sldId id="594" r:id="rId39"/>
    <p:sldId id="595" r:id="rId40"/>
    <p:sldId id="596" r:id="rId41"/>
    <p:sldId id="598" r:id="rId42"/>
    <p:sldId id="979" r:id="rId43"/>
    <p:sldId id="976" r:id="rId44"/>
    <p:sldId id="984" r:id="rId45"/>
    <p:sldId id="980" r:id="rId46"/>
    <p:sldId id="982" r:id="rId47"/>
    <p:sldId id="983" r:id="rId48"/>
    <p:sldId id="985" r:id="rId49"/>
    <p:sldId id="989" r:id="rId50"/>
    <p:sldId id="986" r:id="rId51"/>
    <p:sldId id="987" r:id="rId52"/>
    <p:sldId id="967" r:id="rId53"/>
    <p:sldId id="990" r:id="rId54"/>
    <p:sldId id="991" r:id="rId55"/>
    <p:sldId id="993" r:id="rId56"/>
    <p:sldId id="994" r:id="rId57"/>
    <p:sldId id="995" r:id="rId58"/>
    <p:sldId id="996" r:id="rId59"/>
    <p:sldId id="999" r:id="rId60"/>
    <p:sldId id="955" r:id="rId61"/>
    <p:sldId id="998" r:id="rId62"/>
    <p:sldId id="1000" r:id="rId63"/>
    <p:sldId id="1001" r:id="rId64"/>
    <p:sldId id="1002" r:id="rId65"/>
    <p:sldId id="1068" r:id="rId66"/>
    <p:sldId id="1069" r:id="rId67"/>
    <p:sldId id="1070" r:id="rId68"/>
    <p:sldId id="417" r:id="rId69"/>
    <p:sldId id="1013" r:id="rId70"/>
    <p:sldId id="1012" r:id="rId71"/>
    <p:sldId id="1014" r:id="rId72"/>
    <p:sldId id="1015" r:id="rId73"/>
    <p:sldId id="1016" r:id="rId74"/>
    <p:sldId id="1018" r:id="rId75"/>
    <p:sldId id="1017" r:id="rId76"/>
    <p:sldId id="1019" r:id="rId77"/>
    <p:sldId id="1004" r:id="rId78"/>
    <p:sldId id="1005" r:id="rId79"/>
    <p:sldId id="1006" r:id="rId80"/>
    <p:sldId id="1007" r:id="rId81"/>
    <p:sldId id="1009" r:id="rId82"/>
    <p:sldId id="1011" r:id="rId83"/>
    <p:sldId id="1021" r:id="rId84"/>
    <p:sldId id="1020" r:id="rId85"/>
    <p:sldId id="1022" r:id="rId86"/>
    <p:sldId id="1052" r:id="rId87"/>
    <p:sldId id="1025" r:id="rId88"/>
    <p:sldId id="1026" r:id="rId89"/>
    <p:sldId id="1027" r:id="rId90"/>
    <p:sldId id="1028" r:id="rId91"/>
    <p:sldId id="1029" r:id="rId92"/>
    <p:sldId id="1030" r:id="rId93"/>
    <p:sldId id="1031" r:id="rId94"/>
    <p:sldId id="1032" r:id="rId95"/>
    <p:sldId id="1033" r:id="rId96"/>
    <p:sldId id="1034" r:id="rId97"/>
    <p:sldId id="1035" r:id="rId98"/>
    <p:sldId id="1036" r:id="rId99"/>
    <p:sldId id="1045" r:id="rId100"/>
    <p:sldId id="1046" r:id="rId101"/>
    <p:sldId id="1047" r:id="rId102"/>
    <p:sldId id="1049" r:id="rId103"/>
    <p:sldId id="1050" r:id="rId104"/>
    <p:sldId id="1051" r:id="rId105"/>
    <p:sldId id="997" r:id="rId106"/>
    <p:sldId id="1037" r:id="rId107"/>
    <p:sldId id="1039" r:id="rId108"/>
    <p:sldId id="1038" r:id="rId109"/>
    <p:sldId id="1040" r:id="rId110"/>
    <p:sldId id="1041" r:id="rId111"/>
    <p:sldId id="1042" r:id="rId112"/>
    <p:sldId id="1044" r:id="rId113"/>
    <p:sldId id="1010" r:id="rId1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9B07AB2-A93A-48DF-9A98-92917A444FE4}">
          <p14:sldIdLst>
            <p14:sldId id="263"/>
            <p14:sldId id="276"/>
            <p14:sldId id="576"/>
            <p14:sldId id="554"/>
            <p14:sldId id="1055"/>
            <p14:sldId id="1062"/>
            <p14:sldId id="673"/>
            <p14:sldId id="1054"/>
            <p14:sldId id="1057"/>
            <p14:sldId id="1058"/>
            <p14:sldId id="1059"/>
            <p14:sldId id="1060"/>
            <p14:sldId id="674"/>
            <p14:sldId id="1071"/>
            <p14:sldId id="672"/>
            <p14:sldId id="1061"/>
            <p14:sldId id="1064"/>
            <p14:sldId id="1066"/>
            <p14:sldId id="1067"/>
            <p14:sldId id="1053"/>
          </p14:sldIdLst>
        </p14:section>
        <p14:section name="Part 2" id="{D1CBB421-F849-4D09-A10B-69702DC82A4D}">
          <p14:sldIdLst>
            <p14:sldId id="675"/>
            <p14:sldId id="676"/>
            <p14:sldId id="961"/>
            <p14:sldId id="962"/>
            <p14:sldId id="963"/>
            <p14:sldId id="964"/>
            <p14:sldId id="965"/>
            <p14:sldId id="966"/>
            <p14:sldId id="968"/>
            <p14:sldId id="969"/>
            <p14:sldId id="971"/>
            <p14:sldId id="973"/>
            <p14:sldId id="974"/>
            <p14:sldId id="975"/>
            <p14:sldId id="594"/>
            <p14:sldId id="595"/>
            <p14:sldId id="596"/>
            <p14:sldId id="598"/>
            <p14:sldId id="979"/>
            <p14:sldId id="976"/>
            <p14:sldId id="984"/>
            <p14:sldId id="980"/>
            <p14:sldId id="982"/>
            <p14:sldId id="983"/>
            <p14:sldId id="985"/>
            <p14:sldId id="989"/>
            <p14:sldId id="986"/>
            <p14:sldId id="987"/>
            <p14:sldId id="967"/>
            <p14:sldId id="990"/>
            <p14:sldId id="991"/>
            <p14:sldId id="993"/>
            <p14:sldId id="994"/>
            <p14:sldId id="995"/>
            <p14:sldId id="996"/>
            <p14:sldId id="999"/>
            <p14:sldId id="955"/>
            <p14:sldId id="998"/>
          </p14:sldIdLst>
        </p14:section>
        <p14:section name="Part 3" id="{107F3CEF-C29A-4FD8-9E05-6E8AEDFD832F}">
          <p14:sldIdLst>
            <p14:sldId id="1000"/>
            <p14:sldId id="1001"/>
            <p14:sldId id="1002"/>
            <p14:sldId id="1068"/>
            <p14:sldId id="1069"/>
            <p14:sldId id="1070"/>
            <p14:sldId id="417"/>
            <p14:sldId id="1013"/>
            <p14:sldId id="1012"/>
            <p14:sldId id="1014"/>
            <p14:sldId id="1015"/>
            <p14:sldId id="1016"/>
            <p14:sldId id="1018"/>
            <p14:sldId id="1017"/>
            <p14:sldId id="1019"/>
            <p14:sldId id="1004"/>
            <p14:sldId id="1005"/>
            <p14:sldId id="1006"/>
            <p14:sldId id="1007"/>
            <p14:sldId id="1009"/>
            <p14:sldId id="1011"/>
            <p14:sldId id="1021"/>
            <p14:sldId id="1020"/>
            <p14:sldId id="1022"/>
            <p14:sldId id="1052"/>
          </p14:sldIdLst>
        </p14:section>
        <p14:section name="Part 4" id="{77425013-AF51-423C-B141-73A19C3EE5A4}">
          <p14:sldIdLst>
            <p14:sldId id="1025"/>
            <p14:sldId id="1026"/>
            <p14:sldId id="1027"/>
            <p14:sldId id="1028"/>
            <p14:sldId id="1029"/>
            <p14:sldId id="1030"/>
            <p14:sldId id="1031"/>
            <p14:sldId id="1032"/>
            <p14:sldId id="1033"/>
            <p14:sldId id="1034"/>
            <p14:sldId id="1035"/>
            <p14:sldId id="1036"/>
            <p14:sldId id="1045"/>
            <p14:sldId id="1046"/>
            <p14:sldId id="1047"/>
            <p14:sldId id="1049"/>
            <p14:sldId id="1050"/>
            <p14:sldId id="1051"/>
            <p14:sldId id="997"/>
            <p14:sldId id="1037"/>
            <p14:sldId id="1039"/>
            <p14:sldId id="1038"/>
            <p14:sldId id="1040"/>
            <p14:sldId id="1041"/>
            <p14:sldId id="1042"/>
            <p14:sldId id="1044"/>
            <p14:sldId id="101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0306600-FABD-D8B2-D2D6-C08651E0AAFF}" name="genis.majoral" initials="ge" userId="S::genis.majoral_upc.edu#ext#@dai0.onmicrosoft.com::13d3f22b-b605-4773-86eb-cd97cde56a0b" providerId="AD"/>
  <p188:author id="{79B1309E-1FFE-F3EE-7A49-812B8E613534}" name="Kristina Gaučė" initials="KG" userId="S::kristina_gauce.lt#ext#@dai0.onmicrosoft.com::29057900-953f-493b-953b-68bfca44cde0" providerId="AD"/>
  <p188:author id="{7A5646AF-74D7-135E-4FBF-197802AED93A}" name="Kristina Gauce" initials="KG" userId="S::kristina_gauce@dai.com::fa3acaa1-6619-4b8b-a9ae-0459ee104a7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7E22"/>
    <a:srgbClr val="548235"/>
    <a:srgbClr val="BC524C"/>
    <a:srgbClr val="4F81BC"/>
    <a:srgbClr val="9BBB59"/>
    <a:srgbClr val="4BACC6"/>
    <a:srgbClr val="4F81BD"/>
    <a:srgbClr val="00B050"/>
    <a:srgbClr val="ADE6C7"/>
    <a:srgbClr val="0071C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03" autoAdjust="0"/>
    <p:restoredTop sz="71429" autoAdjust="0"/>
  </p:normalViewPr>
  <p:slideViewPr>
    <p:cSldViewPr snapToGrid="0">
      <p:cViewPr varScale="1">
        <p:scale>
          <a:sx n="75" d="100"/>
          <a:sy n="75" d="100"/>
        </p:scale>
        <p:origin x="2058" y="72"/>
      </p:cViewPr>
      <p:guideLst>
        <p:guide orient="horz" pos="2160"/>
        <p:guide pos="3840"/>
      </p:guideLst>
    </p:cSldViewPr>
  </p:slideViewPr>
  <p:outlineViewPr>
    <p:cViewPr>
      <p:scale>
        <a:sx n="33" d="100"/>
        <a:sy n="33" d="100"/>
      </p:scale>
      <p:origin x="0" y="-702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viewProps" Target="viewProp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theme" Target="theme/theme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tableStyles" Target="tableStyles.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microsoft.com/office/2016/11/relationships/changesInfo" Target="changesInfos/changesInfo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notesMaster" Target="notesMasters/notesMaster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microsoft.com/office/2018/10/relationships/authors" Target="author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rat Ozen" userId="8c13d4d285aa0c36" providerId="LiveId" clId="{6A4A480B-EA87-40F3-8B5D-A79F12825847}"/>
    <pc:docChg chg="undo redo custSel addSld delSld modSld sldOrd modSection">
      <pc:chgData name="Murat Ozen" userId="8c13d4d285aa0c36" providerId="LiveId" clId="{6A4A480B-EA87-40F3-8B5D-A79F12825847}" dt="2024-06-02T14:48:33.643" v="2067" actId="6549"/>
      <pc:docMkLst>
        <pc:docMk/>
      </pc:docMkLst>
      <pc:sldChg chg="modSp mod">
        <pc:chgData name="Murat Ozen" userId="8c13d4d285aa0c36" providerId="LiveId" clId="{6A4A480B-EA87-40F3-8B5D-A79F12825847}" dt="2024-06-02T13:05:33.149" v="1316" actId="790"/>
        <pc:sldMkLst>
          <pc:docMk/>
          <pc:sldMk cId="2481054184" sldId="263"/>
        </pc:sldMkLst>
        <pc:spChg chg="mod">
          <ac:chgData name="Murat Ozen" userId="8c13d4d285aa0c36" providerId="LiveId" clId="{6A4A480B-EA87-40F3-8B5D-A79F12825847}" dt="2024-06-02T13:05:33.149" v="1316" actId="790"/>
          <ac:spMkLst>
            <pc:docMk/>
            <pc:sldMk cId="2481054184" sldId="263"/>
            <ac:spMk id="4" creationId="{DDF3D6F5-3D04-D48A-C3A0-1B7EA788ACEA}"/>
          </ac:spMkLst>
        </pc:spChg>
      </pc:sldChg>
      <pc:sldChg chg="modSp mod">
        <pc:chgData name="Murat Ozen" userId="8c13d4d285aa0c36" providerId="LiveId" clId="{6A4A480B-EA87-40F3-8B5D-A79F12825847}" dt="2024-05-29T11:21:15.305" v="7" actId="207"/>
        <pc:sldMkLst>
          <pc:docMk/>
          <pc:sldMk cId="2485794808" sldId="627"/>
        </pc:sldMkLst>
        <pc:spChg chg="mod">
          <ac:chgData name="Murat Ozen" userId="8c13d4d285aa0c36" providerId="LiveId" clId="{6A4A480B-EA87-40F3-8B5D-A79F12825847}" dt="2024-05-29T11:21:15.305" v="7" actId="207"/>
          <ac:spMkLst>
            <pc:docMk/>
            <pc:sldMk cId="2485794808" sldId="627"/>
            <ac:spMk id="3" creationId="{D44B00B8-620F-0537-7932-FC1AC3FBBB49}"/>
          </ac:spMkLst>
        </pc:spChg>
      </pc:sldChg>
      <pc:sldChg chg="modSp mod">
        <pc:chgData name="Murat Ozen" userId="8c13d4d285aa0c36" providerId="LiveId" clId="{6A4A480B-EA87-40F3-8B5D-A79F12825847}" dt="2024-06-02T13:15:38.689" v="1382" actId="20577"/>
        <pc:sldMkLst>
          <pc:docMk/>
          <pc:sldMk cId="2930097688" sldId="630"/>
        </pc:sldMkLst>
        <pc:spChg chg="mod">
          <ac:chgData name="Murat Ozen" userId="8c13d4d285aa0c36" providerId="LiveId" clId="{6A4A480B-EA87-40F3-8B5D-A79F12825847}" dt="2024-06-02T13:15:38.689" v="1382" actId="20577"/>
          <ac:spMkLst>
            <pc:docMk/>
            <pc:sldMk cId="2930097688" sldId="630"/>
            <ac:spMk id="3" creationId="{D44B00B8-620F-0537-7932-FC1AC3FBBB49}"/>
          </ac:spMkLst>
        </pc:spChg>
      </pc:sldChg>
      <pc:sldChg chg="modSp mod">
        <pc:chgData name="Murat Ozen" userId="8c13d4d285aa0c36" providerId="LiveId" clId="{6A4A480B-EA87-40F3-8B5D-A79F12825847}" dt="2024-06-02T13:16:49.057" v="1386" actId="1036"/>
        <pc:sldMkLst>
          <pc:docMk/>
          <pc:sldMk cId="3719350048" sldId="631"/>
        </pc:sldMkLst>
        <pc:spChg chg="mod">
          <ac:chgData name="Murat Ozen" userId="8c13d4d285aa0c36" providerId="LiveId" clId="{6A4A480B-EA87-40F3-8B5D-A79F12825847}" dt="2024-06-02T13:16:49.057" v="1386" actId="1036"/>
          <ac:spMkLst>
            <pc:docMk/>
            <pc:sldMk cId="3719350048" sldId="631"/>
            <ac:spMk id="3" creationId="{D44B00B8-620F-0537-7932-FC1AC3FBBB49}"/>
          </ac:spMkLst>
        </pc:spChg>
        <pc:picChg chg="mod">
          <ac:chgData name="Murat Ozen" userId="8c13d4d285aa0c36" providerId="LiveId" clId="{6A4A480B-EA87-40F3-8B5D-A79F12825847}" dt="2024-06-02T13:16:34.374" v="1383" actId="1076"/>
          <ac:picMkLst>
            <pc:docMk/>
            <pc:sldMk cId="3719350048" sldId="631"/>
            <ac:picMk id="4" creationId="{DACB57B6-5B36-5EBE-E925-9C42243D1114}"/>
          </ac:picMkLst>
        </pc:picChg>
      </pc:sldChg>
      <pc:sldChg chg="modSp mod">
        <pc:chgData name="Murat Ozen" userId="8c13d4d285aa0c36" providerId="LiveId" clId="{6A4A480B-EA87-40F3-8B5D-A79F12825847}" dt="2024-06-02T13:19:12.700" v="1392" actId="6549"/>
        <pc:sldMkLst>
          <pc:docMk/>
          <pc:sldMk cId="385961663" sldId="632"/>
        </pc:sldMkLst>
        <pc:spChg chg="mod">
          <ac:chgData name="Murat Ozen" userId="8c13d4d285aa0c36" providerId="LiveId" clId="{6A4A480B-EA87-40F3-8B5D-A79F12825847}" dt="2024-06-02T13:19:12.700" v="1392" actId="6549"/>
          <ac:spMkLst>
            <pc:docMk/>
            <pc:sldMk cId="385961663" sldId="632"/>
            <ac:spMk id="6" creationId="{F8304121-AB83-C551-2BF7-E28772608BC5}"/>
          </ac:spMkLst>
        </pc:spChg>
      </pc:sldChg>
      <pc:sldChg chg="addSp modSp mod">
        <pc:chgData name="Murat Ozen" userId="8c13d4d285aa0c36" providerId="LiveId" clId="{6A4A480B-EA87-40F3-8B5D-A79F12825847}" dt="2024-06-02T13:21:37.561" v="1408" actId="1035"/>
        <pc:sldMkLst>
          <pc:docMk/>
          <pc:sldMk cId="1933638339" sldId="633"/>
        </pc:sldMkLst>
        <pc:spChg chg="add mod">
          <ac:chgData name="Murat Ozen" userId="8c13d4d285aa0c36" providerId="LiveId" clId="{6A4A480B-EA87-40F3-8B5D-A79F12825847}" dt="2024-06-02T13:21:37.561" v="1408" actId="1035"/>
          <ac:spMkLst>
            <pc:docMk/>
            <pc:sldMk cId="1933638339" sldId="633"/>
            <ac:spMk id="4" creationId="{3F23C57D-B157-6757-8523-93BF4A8681DE}"/>
          </ac:spMkLst>
        </pc:spChg>
        <pc:spChg chg="mod">
          <ac:chgData name="Murat Ozen" userId="8c13d4d285aa0c36" providerId="LiveId" clId="{6A4A480B-EA87-40F3-8B5D-A79F12825847}" dt="2024-06-02T13:20:51.810" v="1398" actId="1076"/>
          <ac:spMkLst>
            <pc:docMk/>
            <pc:sldMk cId="1933638339" sldId="633"/>
            <ac:spMk id="5" creationId="{692DB20D-3030-1815-207A-7E4C5DF5E1DB}"/>
          </ac:spMkLst>
        </pc:spChg>
      </pc:sldChg>
      <pc:sldChg chg="addSp modSp mod">
        <pc:chgData name="Murat Ozen" userId="8c13d4d285aa0c36" providerId="LiveId" clId="{6A4A480B-EA87-40F3-8B5D-A79F12825847}" dt="2024-06-02T13:28:43.686" v="1494" actId="3626"/>
        <pc:sldMkLst>
          <pc:docMk/>
          <pc:sldMk cId="1437010037" sldId="634"/>
        </pc:sldMkLst>
        <pc:spChg chg="add mod">
          <ac:chgData name="Murat Ozen" userId="8c13d4d285aa0c36" providerId="LiveId" clId="{6A4A480B-EA87-40F3-8B5D-A79F12825847}" dt="2024-06-02T13:28:43.686" v="1494" actId="3626"/>
          <ac:spMkLst>
            <pc:docMk/>
            <pc:sldMk cId="1437010037" sldId="634"/>
            <ac:spMk id="4" creationId="{66D2FC1F-B621-BA8B-E908-B7F563DD1B7B}"/>
          </ac:spMkLst>
        </pc:spChg>
      </pc:sldChg>
      <pc:sldChg chg="modSp mod">
        <pc:chgData name="Murat Ozen" userId="8c13d4d285aa0c36" providerId="LiveId" clId="{6A4A480B-EA87-40F3-8B5D-A79F12825847}" dt="2024-06-02T13:36:08.804" v="1520" actId="20577"/>
        <pc:sldMkLst>
          <pc:docMk/>
          <pc:sldMk cId="81848190" sldId="639"/>
        </pc:sldMkLst>
        <pc:spChg chg="mod">
          <ac:chgData name="Murat Ozen" userId="8c13d4d285aa0c36" providerId="LiveId" clId="{6A4A480B-EA87-40F3-8B5D-A79F12825847}" dt="2024-06-02T13:36:08.804" v="1520" actId="20577"/>
          <ac:spMkLst>
            <pc:docMk/>
            <pc:sldMk cId="81848190" sldId="639"/>
            <ac:spMk id="3" creationId="{D44B00B8-620F-0537-7932-FC1AC3FBBB49}"/>
          </ac:spMkLst>
        </pc:spChg>
      </pc:sldChg>
      <pc:sldChg chg="modSp mod">
        <pc:chgData name="Murat Ozen" userId="8c13d4d285aa0c36" providerId="LiveId" clId="{6A4A480B-EA87-40F3-8B5D-A79F12825847}" dt="2024-06-02T13:41:45.908" v="1523" actId="14100"/>
        <pc:sldMkLst>
          <pc:docMk/>
          <pc:sldMk cId="1012206596" sldId="640"/>
        </pc:sldMkLst>
        <pc:spChg chg="mod">
          <ac:chgData name="Murat Ozen" userId="8c13d4d285aa0c36" providerId="LiveId" clId="{6A4A480B-EA87-40F3-8B5D-A79F12825847}" dt="2024-06-02T13:41:45.908" v="1523" actId="14100"/>
          <ac:spMkLst>
            <pc:docMk/>
            <pc:sldMk cId="1012206596" sldId="640"/>
            <ac:spMk id="3" creationId="{D44B00B8-620F-0537-7932-FC1AC3FBBB49}"/>
          </ac:spMkLst>
        </pc:spChg>
      </pc:sldChg>
      <pc:sldChg chg="del">
        <pc:chgData name="Murat Ozen" userId="8c13d4d285aa0c36" providerId="LiveId" clId="{6A4A480B-EA87-40F3-8B5D-A79F12825847}" dt="2024-06-01T08:51:43.371" v="9" actId="47"/>
        <pc:sldMkLst>
          <pc:docMk/>
          <pc:sldMk cId="4085841462" sldId="642"/>
        </pc:sldMkLst>
      </pc:sldChg>
      <pc:sldChg chg="modSp mod">
        <pc:chgData name="Murat Ozen" userId="8c13d4d285aa0c36" providerId="LiveId" clId="{6A4A480B-EA87-40F3-8B5D-A79F12825847}" dt="2024-06-01T09:20:49.530" v="173"/>
        <pc:sldMkLst>
          <pc:docMk/>
          <pc:sldMk cId="2950654271" sldId="645"/>
        </pc:sldMkLst>
        <pc:spChg chg="mod">
          <ac:chgData name="Murat Ozen" userId="8c13d4d285aa0c36" providerId="LiveId" clId="{6A4A480B-EA87-40F3-8B5D-A79F12825847}" dt="2024-06-01T09:20:49.530" v="173"/>
          <ac:spMkLst>
            <pc:docMk/>
            <pc:sldMk cId="2950654271" sldId="645"/>
            <ac:spMk id="250" creationId="{8D878FB9-B60B-3683-CB9E-413B1693DB37}"/>
          </ac:spMkLst>
        </pc:spChg>
      </pc:sldChg>
      <pc:sldChg chg="modSp mod">
        <pc:chgData name="Murat Ozen" userId="8c13d4d285aa0c36" providerId="LiveId" clId="{6A4A480B-EA87-40F3-8B5D-A79F12825847}" dt="2024-06-01T09:22:22.571" v="174"/>
        <pc:sldMkLst>
          <pc:docMk/>
          <pc:sldMk cId="1793495151" sldId="646"/>
        </pc:sldMkLst>
        <pc:spChg chg="mod">
          <ac:chgData name="Murat Ozen" userId="8c13d4d285aa0c36" providerId="LiveId" clId="{6A4A480B-EA87-40F3-8B5D-A79F12825847}" dt="2024-06-01T09:22:22.571" v="174"/>
          <ac:spMkLst>
            <pc:docMk/>
            <pc:sldMk cId="1793495151" sldId="646"/>
            <ac:spMk id="250" creationId="{8D878FB9-B60B-3683-CB9E-413B1693DB37}"/>
          </ac:spMkLst>
        </pc:spChg>
      </pc:sldChg>
      <pc:sldChg chg="modSp mod">
        <pc:chgData name="Murat Ozen" userId="8c13d4d285aa0c36" providerId="LiveId" clId="{6A4A480B-EA87-40F3-8B5D-A79F12825847}" dt="2024-06-02T13:45:15.267" v="1524" actId="6549"/>
        <pc:sldMkLst>
          <pc:docMk/>
          <pc:sldMk cId="163866437" sldId="648"/>
        </pc:sldMkLst>
        <pc:spChg chg="mod">
          <ac:chgData name="Murat Ozen" userId="8c13d4d285aa0c36" providerId="LiveId" clId="{6A4A480B-EA87-40F3-8B5D-A79F12825847}" dt="2024-06-02T13:45:15.267" v="1524" actId="6549"/>
          <ac:spMkLst>
            <pc:docMk/>
            <pc:sldMk cId="163866437" sldId="648"/>
            <ac:spMk id="5" creationId="{FD2B4C6C-0772-D434-74DD-4491BC74637E}"/>
          </ac:spMkLst>
        </pc:spChg>
        <pc:spChg chg="mod">
          <ac:chgData name="Murat Ozen" userId="8c13d4d285aa0c36" providerId="LiveId" clId="{6A4A480B-EA87-40F3-8B5D-A79F12825847}" dt="2024-06-01T08:53:36.548" v="47" actId="790"/>
          <ac:spMkLst>
            <pc:docMk/>
            <pc:sldMk cId="163866437" sldId="648"/>
            <ac:spMk id="7" creationId="{4E0D1EAD-9166-FAAE-E27A-F17D7335BA11}"/>
          </ac:spMkLst>
        </pc:spChg>
      </pc:sldChg>
      <pc:sldChg chg="modSp mod">
        <pc:chgData name="Murat Ozen" userId="8c13d4d285aa0c36" providerId="LiveId" clId="{6A4A480B-EA87-40F3-8B5D-A79F12825847}" dt="2024-06-02T13:54:03.559" v="1525" actId="255"/>
        <pc:sldMkLst>
          <pc:docMk/>
          <pc:sldMk cId="4004968821" sldId="650"/>
        </pc:sldMkLst>
        <pc:spChg chg="mod">
          <ac:chgData name="Murat Ozen" userId="8c13d4d285aa0c36" providerId="LiveId" clId="{6A4A480B-EA87-40F3-8B5D-A79F12825847}" dt="2024-06-02T13:54:03.559" v="1525" actId="255"/>
          <ac:spMkLst>
            <pc:docMk/>
            <pc:sldMk cId="4004968821" sldId="650"/>
            <ac:spMk id="3" creationId="{D44B00B8-620F-0537-7932-FC1AC3FBBB49}"/>
          </ac:spMkLst>
        </pc:spChg>
      </pc:sldChg>
      <pc:sldChg chg="addSp delSp modSp mod">
        <pc:chgData name="Murat Ozen" userId="8c13d4d285aa0c36" providerId="LiveId" clId="{6A4A480B-EA87-40F3-8B5D-A79F12825847}" dt="2024-06-02T14:26:07.105" v="1733" actId="14100"/>
        <pc:sldMkLst>
          <pc:docMk/>
          <pc:sldMk cId="1704638394" sldId="651"/>
        </pc:sldMkLst>
        <pc:spChg chg="add mod">
          <ac:chgData name="Murat Ozen" userId="8c13d4d285aa0c36" providerId="LiveId" clId="{6A4A480B-EA87-40F3-8B5D-A79F12825847}" dt="2024-06-02T14:08:26.818" v="1570" actId="1076"/>
          <ac:spMkLst>
            <pc:docMk/>
            <pc:sldMk cId="1704638394" sldId="651"/>
            <ac:spMk id="3" creationId="{F5692CD4-8B36-7846-6F4D-95872399EEB5}"/>
          </ac:spMkLst>
        </pc:spChg>
        <pc:spChg chg="mod">
          <ac:chgData name="Murat Ozen" userId="8c13d4d285aa0c36" providerId="LiveId" clId="{6A4A480B-EA87-40F3-8B5D-A79F12825847}" dt="2024-06-02T14:22:51.758" v="1716" actId="948"/>
          <ac:spMkLst>
            <pc:docMk/>
            <pc:sldMk cId="1704638394" sldId="651"/>
            <ac:spMk id="8" creationId="{67223E51-FE64-0029-FBA0-276005935B63}"/>
          </ac:spMkLst>
        </pc:spChg>
        <pc:spChg chg="mod">
          <ac:chgData name="Murat Ozen" userId="8c13d4d285aa0c36" providerId="LiveId" clId="{6A4A480B-EA87-40F3-8B5D-A79F12825847}" dt="2024-06-02T14:26:07.105" v="1733" actId="14100"/>
          <ac:spMkLst>
            <pc:docMk/>
            <pc:sldMk cId="1704638394" sldId="651"/>
            <ac:spMk id="249" creationId="{0D76AB92-933C-EB87-D888-4E03AB36A756}"/>
          </ac:spMkLst>
        </pc:spChg>
        <pc:spChg chg="mod">
          <ac:chgData name="Murat Ozen" userId="8c13d4d285aa0c36" providerId="LiveId" clId="{6A4A480B-EA87-40F3-8B5D-A79F12825847}" dt="2024-06-02T14:11:08.556" v="1585" actId="20577"/>
          <ac:spMkLst>
            <pc:docMk/>
            <pc:sldMk cId="1704638394" sldId="651"/>
            <ac:spMk id="250" creationId="{8D878FB9-B60B-3683-CB9E-413B1693DB37}"/>
          </ac:spMkLst>
        </pc:spChg>
        <pc:picChg chg="add del mod">
          <ac:chgData name="Murat Ozen" userId="8c13d4d285aa0c36" providerId="LiveId" clId="{6A4A480B-EA87-40F3-8B5D-A79F12825847}" dt="2024-06-02T14:08:47.235" v="1576" actId="478"/>
          <ac:picMkLst>
            <pc:docMk/>
            <pc:sldMk cId="1704638394" sldId="651"/>
            <ac:picMk id="2" creationId="{6A3D45A6-DA0D-B7B6-BB65-C9C76B943FF5}"/>
          </ac:picMkLst>
        </pc:picChg>
        <pc:picChg chg="del mod">
          <ac:chgData name="Murat Ozen" userId="8c13d4d285aa0c36" providerId="LiveId" clId="{6A4A480B-EA87-40F3-8B5D-A79F12825847}" dt="2024-06-02T14:08:39.202" v="1572" actId="21"/>
          <ac:picMkLst>
            <pc:docMk/>
            <pc:sldMk cId="1704638394" sldId="651"/>
            <ac:picMk id="6" creationId="{08134FE7-1019-8F60-5630-38F7132D8C39}"/>
          </ac:picMkLst>
        </pc:picChg>
        <pc:picChg chg="mod">
          <ac:chgData name="Murat Ozen" userId="8c13d4d285aa0c36" providerId="LiveId" clId="{6A4A480B-EA87-40F3-8B5D-A79F12825847}" dt="2024-06-02T14:10:54.879" v="1584" actId="1076"/>
          <ac:picMkLst>
            <pc:docMk/>
            <pc:sldMk cId="1704638394" sldId="651"/>
            <ac:picMk id="9" creationId="{3372FE5A-BA1B-2E39-44B0-165AC692015B}"/>
          </ac:picMkLst>
        </pc:picChg>
      </pc:sldChg>
      <pc:sldChg chg="modSp mod">
        <pc:chgData name="Murat Ozen" userId="8c13d4d285aa0c36" providerId="LiveId" clId="{6A4A480B-EA87-40F3-8B5D-A79F12825847}" dt="2024-06-02T13:24:15.540" v="1452" actId="1076"/>
        <pc:sldMkLst>
          <pc:docMk/>
          <pc:sldMk cId="2045804702" sldId="652"/>
        </pc:sldMkLst>
        <pc:spChg chg="mod">
          <ac:chgData name="Murat Ozen" userId="8c13d4d285aa0c36" providerId="LiveId" clId="{6A4A480B-EA87-40F3-8B5D-A79F12825847}" dt="2024-06-02T13:24:13.972" v="1451" actId="6549"/>
          <ac:spMkLst>
            <pc:docMk/>
            <pc:sldMk cId="2045804702" sldId="652"/>
            <ac:spMk id="3" creationId="{D44B00B8-620F-0537-7932-FC1AC3FBBB49}"/>
          </ac:spMkLst>
        </pc:spChg>
        <pc:spChg chg="mod">
          <ac:chgData name="Murat Ozen" userId="8c13d4d285aa0c36" providerId="LiveId" clId="{6A4A480B-EA87-40F3-8B5D-A79F12825847}" dt="2024-06-02T13:24:15.540" v="1452" actId="1076"/>
          <ac:spMkLst>
            <pc:docMk/>
            <pc:sldMk cId="2045804702" sldId="652"/>
            <ac:spMk id="250" creationId="{8D878FB9-B60B-3683-CB9E-413B1693DB37}"/>
          </ac:spMkLst>
        </pc:spChg>
      </pc:sldChg>
      <pc:sldChg chg="modSp mod">
        <pc:chgData name="Murat Ozen" userId="8c13d4d285aa0c36" providerId="LiveId" clId="{6A4A480B-EA87-40F3-8B5D-A79F12825847}" dt="2024-06-02T13:58:09.318" v="1529" actId="6549"/>
        <pc:sldMkLst>
          <pc:docMk/>
          <pc:sldMk cId="3266610240" sldId="654"/>
        </pc:sldMkLst>
        <pc:spChg chg="mod">
          <ac:chgData name="Murat Ozen" userId="8c13d4d285aa0c36" providerId="LiveId" clId="{6A4A480B-EA87-40F3-8B5D-A79F12825847}" dt="2024-06-02T13:58:09.318" v="1529" actId="6549"/>
          <ac:spMkLst>
            <pc:docMk/>
            <pc:sldMk cId="3266610240" sldId="654"/>
            <ac:spMk id="3" creationId="{D44B00B8-620F-0537-7932-FC1AC3FBBB49}"/>
          </ac:spMkLst>
        </pc:spChg>
        <pc:spChg chg="mod">
          <ac:chgData name="Murat Ozen" userId="8c13d4d285aa0c36" providerId="LiveId" clId="{6A4A480B-EA87-40F3-8B5D-A79F12825847}" dt="2024-06-01T09:23:27.314" v="266" actId="6549"/>
          <ac:spMkLst>
            <pc:docMk/>
            <pc:sldMk cId="3266610240" sldId="654"/>
            <ac:spMk id="250" creationId="{8D878FB9-B60B-3683-CB9E-413B1693DB37}"/>
          </ac:spMkLst>
        </pc:spChg>
      </pc:sldChg>
      <pc:sldChg chg="addSp modSp mod">
        <pc:chgData name="Murat Ozen" userId="8c13d4d285aa0c36" providerId="LiveId" clId="{6A4A480B-EA87-40F3-8B5D-A79F12825847}" dt="2024-06-02T14:09:27.516" v="1581" actId="20577"/>
        <pc:sldMkLst>
          <pc:docMk/>
          <pc:sldMk cId="3627018767" sldId="655"/>
        </pc:sldMkLst>
        <pc:spChg chg="mod">
          <ac:chgData name="Murat Ozen" userId="8c13d4d285aa0c36" providerId="LiveId" clId="{6A4A480B-EA87-40F3-8B5D-A79F12825847}" dt="2024-06-02T14:09:27.516" v="1581" actId="20577"/>
          <ac:spMkLst>
            <pc:docMk/>
            <pc:sldMk cId="3627018767" sldId="655"/>
            <ac:spMk id="8" creationId="{67223E51-FE64-0029-FBA0-276005935B63}"/>
          </ac:spMkLst>
        </pc:spChg>
        <pc:spChg chg="mod">
          <ac:chgData name="Murat Ozen" userId="8c13d4d285aa0c36" providerId="LiveId" clId="{6A4A480B-EA87-40F3-8B5D-A79F12825847}" dt="2024-06-01T09:24:54.797" v="416" actId="6549"/>
          <ac:spMkLst>
            <pc:docMk/>
            <pc:sldMk cId="3627018767" sldId="655"/>
            <ac:spMk id="250" creationId="{8D878FB9-B60B-3683-CB9E-413B1693DB37}"/>
          </ac:spMkLst>
        </pc:spChg>
        <pc:picChg chg="mod">
          <ac:chgData name="Murat Ozen" userId="8c13d4d285aa0c36" providerId="LiveId" clId="{6A4A480B-EA87-40F3-8B5D-A79F12825847}" dt="2024-06-02T14:08:44.408" v="1575" actId="1076"/>
          <ac:picMkLst>
            <pc:docMk/>
            <pc:sldMk cId="3627018767" sldId="655"/>
            <ac:picMk id="2" creationId="{B2AC6169-254F-FD24-9A8D-F8C93C51A94A}"/>
          </ac:picMkLst>
        </pc:picChg>
        <pc:picChg chg="add mod">
          <ac:chgData name="Murat Ozen" userId="8c13d4d285aa0c36" providerId="LiveId" clId="{6A4A480B-EA87-40F3-8B5D-A79F12825847}" dt="2024-06-02T14:08:43.043" v="1574" actId="1076"/>
          <ac:picMkLst>
            <pc:docMk/>
            <pc:sldMk cId="3627018767" sldId="655"/>
            <ac:picMk id="6" creationId="{08134FE7-1019-8F60-5630-38F7132D8C39}"/>
          </ac:picMkLst>
        </pc:picChg>
      </pc:sldChg>
      <pc:sldChg chg="modSp mod">
        <pc:chgData name="Murat Ozen" userId="8c13d4d285aa0c36" providerId="LiveId" clId="{6A4A480B-EA87-40F3-8B5D-A79F12825847}" dt="2024-06-01T09:25:10.195" v="464" actId="6549"/>
        <pc:sldMkLst>
          <pc:docMk/>
          <pc:sldMk cId="1277447163" sldId="656"/>
        </pc:sldMkLst>
        <pc:spChg chg="mod">
          <ac:chgData name="Murat Ozen" userId="8c13d4d285aa0c36" providerId="LiveId" clId="{6A4A480B-EA87-40F3-8B5D-A79F12825847}" dt="2024-06-01T09:25:10.195" v="464" actId="6549"/>
          <ac:spMkLst>
            <pc:docMk/>
            <pc:sldMk cId="1277447163" sldId="656"/>
            <ac:spMk id="250" creationId="{8D878FB9-B60B-3683-CB9E-413B1693DB37}"/>
          </ac:spMkLst>
        </pc:spChg>
      </pc:sldChg>
      <pc:sldChg chg="modSp mod">
        <pc:chgData name="Murat Ozen" userId="8c13d4d285aa0c36" providerId="LiveId" clId="{6A4A480B-EA87-40F3-8B5D-A79F12825847}" dt="2024-06-01T09:25:30.867" v="535" actId="6549"/>
        <pc:sldMkLst>
          <pc:docMk/>
          <pc:sldMk cId="3335342137" sldId="657"/>
        </pc:sldMkLst>
        <pc:spChg chg="mod">
          <ac:chgData name="Murat Ozen" userId="8c13d4d285aa0c36" providerId="LiveId" clId="{6A4A480B-EA87-40F3-8B5D-A79F12825847}" dt="2024-06-01T09:25:30.867" v="535" actId="6549"/>
          <ac:spMkLst>
            <pc:docMk/>
            <pc:sldMk cId="3335342137" sldId="657"/>
            <ac:spMk id="250" creationId="{8D878FB9-B60B-3683-CB9E-413B1693DB37}"/>
          </ac:spMkLst>
        </pc:spChg>
      </pc:sldChg>
      <pc:sldChg chg="modSp del mod">
        <pc:chgData name="Murat Ozen" userId="8c13d4d285aa0c36" providerId="LiveId" clId="{6A4A480B-EA87-40F3-8B5D-A79F12825847}" dt="2024-06-02T14:06:16.875" v="1530" actId="47"/>
        <pc:sldMkLst>
          <pc:docMk/>
          <pc:sldMk cId="834988528" sldId="658"/>
        </pc:sldMkLst>
        <pc:spChg chg="mod">
          <ac:chgData name="Murat Ozen" userId="8c13d4d285aa0c36" providerId="LiveId" clId="{6A4A480B-EA87-40F3-8B5D-A79F12825847}" dt="2024-06-01T09:23:53.780" v="311" actId="6549"/>
          <ac:spMkLst>
            <pc:docMk/>
            <pc:sldMk cId="834988528" sldId="658"/>
            <ac:spMk id="250" creationId="{8D878FB9-B60B-3683-CB9E-413B1693DB37}"/>
          </ac:spMkLst>
        </pc:spChg>
      </pc:sldChg>
      <pc:sldChg chg="modSp mod">
        <pc:chgData name="Murat Ozen" userId="8c13d4d285aa0c36" providerId="LiveId" clId="{6A4A480B-EA87-40F3-8B5D-A79F12825847}" dt="2024-06-01T09:28:09.881" v="723" actId="6549"/>
        <pc:sldMkLst>
          <pc:docMk/>
          <pc:sldMk cId="1710475021" sldId="661"/>
        </pc:sldMkLst>
        <pc:spChg chg="mod">
          <ac:chgData name="Murat Ozen" userId="8c13d4d285aa0c36" providerId="LiveId" clId="{6A4A480B-EA87-40F3-8B5D-A79F12825847}" dt="2024-06-01T09:28:09.881" v="723" actId="6549"/>
          <ac:spMkLst>
            <pc:docMk/>
            <pc:sldMk cId="1710475021" sldId="661"/>
            <ac:spMk id="250" creationId="{8D878FB9-B60B-3683-CB9E-413B1693DB37}"/>
          </ac:spMkLst>
        </pc:spChg>
      </pc:sldChg>
      <pc:sldChg chg="modSp mod">
        <pc:chgData name="Murat Ozen" userId="8c13d4d285aa0c36" providerId="LiveId" clId="{6A4A480B-EA87-40F3-8B5D-A79F12825847}" dt="2024-06-02T14:48:33.643" v="2067" actId="6549"/>
        <pc:sldMkLst>
          <pc:docMk/>
          <pc:sldMk cId="470670349" sldId="662"/>
        </pc:sldMkLst>
        <pc:spChg chg="mod">
          <ac:chgData name="Murat Ozen" userId="8c13d4d285aa0c36" providerId="LiveId" clId="{6A4A480B-EA87-40F3-8B5D-A79F12825847}" dt="2024-06-02T14:48:33.643" v="2067" actId="6549"/>
          <ac:spMkLst>
            <pc:docMk/>
            <pc:sldMk cId="470670349" sldId="662"/>
            <ac:spMk id="8" creationId="{67223E51-FE64-0029-FBA0-276005935B63}"/>
          </ac:spMkLst>
        </pc:spChg>
        <pc:spChg chg="mod">
          <ac:chgData name="Murat Ozen" userId="8c13d4d285aa0c36" providerId="LiveId" clId="{6A4A480B-EA87-40F3-8B5D-A79F12825847}" dt="2024-06-01T09:28:27.884" v="742" actId="20577"/>
          <ac:spMkLst>
            <pc:docMk/>
            <pc:sldMk cId="470670349" sldId="662"/>
            <ac:spMk id="250" creationId="{8D878FB9-B60B-3683-CB9E-413B1693DB37}"/>
          </ac:spMkLst>
        </pc:spChg>
      </pc:sldChg>
      <pc:sldChg chg="modSp mod">
        <pc:chgData name="Murat Ozen" userId="8c13d4d285aa0c36" providerId="LiveId" clId="{6A4A480B-EA87-40F3-8B5D-A79F12825847}" dt="2024-06-01T09:28:36.213" v="760" actId="5793"/>
        <pc:sldMkLst>
          <pc:docMk/>
          <pc:sldMk cId="2939007198" sldId="663"/>
        </pc:sldMkLst>
        <pc:spChg chg="mod">
          <ac:chgData name="Murat Ozen" userId="8c13d4d285aa0c36" providerId="LiveId" clId="{6A4A480B-EA87-40F3-8B5D-A79F12825847}" dt="2024-06-01T09:28:36.213" v="760" actId="5793"/>
          <ac:spMkLst>
            <pc:docMk/>
            <pc:sldMk cId="2939007198" sldId="663"/>
            <ac:spMk id="250" creationId="{8D878FB9-B60B-3683-CB9E-413B1693DB37}"/>
          </ac:spMkLst>
        </pc:spChg>
      </pc:sldChg>
      <pc:sldChg chg="modSp mod ord">
        <pc:chgData name="Murat Ozen" userId="8c13d4d285aa0c36" providerId="LiveId" clId="{6A4A480B-EA87-40F3-8B5D-A79F12825847}" dt="2024-06-02T13:25:22.629" v="1454"/>
        <pc:sldMkLst>
          <pc:docMk/>
          <pc:sldMk cId="1079244680" sldId="664"/>
        </pc:sldMkLst>
        <pc:spChg chg="mod">
          <ac:chgData name="Murat Ozen" userId="8c13d4d285aa0c36" providerId="LiveId" clId="{6A4A480B-EA87-40F3-8B5D-A79F12825847}" dt="2024-06-01T09:26:18.617" v="604" actId="6549"/>
          <ac:spMkLst>
            <pc:docMk/>
            <pc:sldMk cId="1079244680" sldId="664"/>
            <ac:spMk id="250" creationId="{8D878FB9-B60B-3683-CB9E-413B1693DB37}"/>
          </ac:spMkLst>
        </pc:spChg>
      </pc:sldChg>
      <pc:sldChg chg="modSp mod">
        <pc:chgData name="Murat Ozen" userId="8c13d4d285aa0c36" providerId="LiveId" clId="{6A4A480B-EA87-40F3-8B5D-A79F12825847}" dt="2024-06-01T09:29:03.697" v="839" actId="6549"/>
        <pc:sldMkLst>
          <pc:docMk/>
          <pc:sldMk cId="128380801" sldId="665"/>
        </pc:sldMkLst>
        <pc:spChg chg="mod">
          <ac:chgData name="Murat Ozen" userId="8c13d4d285aa0c36" providerId="LiveId" clId="{6A4A480B-EA87-40F3-8B5D-A79F12825847}" dt="2024-06-01T09:29:03.697" v="839" actId="6549"/>
          <ac:spMkLst>
            <pc:docMk/>
            <pc:sldMk cId="128380801" sldId="665"/>
            <ac:spMk id="250" creationId="{8D878FB9-B60B-3683-CB9E-413B1693DB37}"/>
          </ac:spMkLst>
        </pc:spChg>
      </pc:sldChg>
      <pc:sldChg chg="modSp mod">
        <pc:chgData name="Murat Ozen" userId="8c13d4d285aa0c36" providerId="LiveId" clId="{6A4A480B-EA87-40F3-8B5D-A79F12825847}" dt="2024-06-01T09:30:20.286" v="1000" actId="1076"/>
        <pc:sldMkLst>
          <pc:docMk/>
          <pc:sldMk cId="3970366102" sldId="666"/>
        </pc:sldMkLst>
        <pc:spChg chg="mod">
          <ac:chgData name="Murat Ozen" userId="8c13d4d285aa0c36" providerId="LiveId" clId="{6A4A480B-EA87-40F3-8B5D-A79F12825847}" dt="2024-06-01T09:30:20.286" v="1000" actId="1076"/>
          <ac:spMkLst>
            <pc:docMk/>
            <pc:sldMk cId="3970366102" sldId="666"/>
            <ac:spMk id="250" creationId="{8D878FB9-B60B-3683-CB9E-413B1693DB37}"/>
          </ac:spMkLst>
        </pc:spChg>
      </pc:sldChg>
      <pc:sldChg chg="modSp mod">
        <pc:chgData name="Murat Ozen" userId="8c13d4d285aa0c36" providerId="LiveId" clId="{6A4A480B-EA87-40F3-8B5D-A79F12825847}" dt="2024-06-01T09:29:39.557" v="961" actId="6549"/>
        <pc:sldMkLst>
          <pc:docMk/>
          <pc:sldMk cId="3345423302" sldId="667"/>
        </pc:sldMkLst>
        <pc:spChg chg="mod">
          <ac:chgData name="Murat Ozen" userId="8c13d4d285aa0c36" providerId="LiveId" clId="{6A4A480B-EA87-40F3-8B5D-A79F12825847}" dt="2024-06-01T09:29:39.557" v="961" actId="6549"/>
          <ac:spMkLst>
            <pc:docMk/>
            <pc:sldMk cId="3345423302" sldId="667"/>
            <ac:spMk id="250" creationId="{8D878FB9-B60B-3683-CB9E-413B1693DB37}"/>
          </ac:spMkLst>
        </pc:spChg>
      </pc:sldChg>
      <pc:sldChg chg="modSp mod">
        <pc:chgData name="Murat Ozen" userId="8c13d4d285aa0c36" providerId="LiveId" clId="{6A4A480B-EA87-40F3-8B5D-A79F12825847}" dt="2024-06-01T09:30:37.887" v="1049" actId="20577"/>
        <pc:sldMkLst>
          <pc:docMk/>
          <pc:sldMk cId="3529232225" sldId="668"/>
        </pc:sldMkLst>
        <pc:spChg chg="mod">
          <ac:chgData name="Murat Ozen" userId="8c13d4d285aa0c36" providerId="LiveId" clId="{6A4A480B-EA87-40F3-8B5D-A79F12825847}" dt="2024-06-01T09:30:37.887" v="1049" actId="20577"/>
          <ac:spMkLst>
            <pc:docMk/>
            <pc:sldMk cId="3529232225" sldId="668"/>
            <ac:spMk id="250" creationId="{8D878FB9-B60B-3683-CB9E-413B1693DB37}"/>
          </ac:spMkLst>
        </pc:spChg>
      </pc:sldChg>
      <pc:sldChg chg="modSp mod">
        <pc:chgData name="Murat Ozen" userId="8c13d4d285aa0c36" providerId="LiveId" clId="{6A4A480B-EA87-40F3-8B5D-A79F12825847}" dt="2024-06-01T09:30:59.936" v="1134" actId="6549"/>
        <pc:sldMkLst>
          <pc:docMk/>
          <pc:sldMk cId="3530501615" sldId="669"/>
        </pc:sldMkLst>
        <pc:spChg chg="mod">
          <ac:chgData name="Murat Ozen" userId="8c13d4d285aa0c36" providerId="LiveId" clId="{6A4A480B-EA87-40F3-8B5D-A79F12825847}" dt="2024-06-01T09:30:59.936" v="1134" actId="6549"/>
          <ac:spMkLst>
            <pc:docMk/>
            <pc:sldMk cId="3530501615" sldId="669"/>
            <ac:spMk id="250" creationId="{8D878FB9-B60B-3683-CB9E-413B1693DB37}"/>
          </ac:spMkLst>
        </pc:spChg>
      </pc:sldChg>
      <pc:sldChg chg="modSp mod">
        <pc:chgData name="Murat Ozen" userId="8c13d4d285aa0c36" providerId="LiveId" clId="{6A4A480B-EA87-40F3-8B5D-A79F12825847}" dt="2024-06-01T09:31:23.360" v="1249" actId="6549"/>
        <pc:sldMkLst>
          <pc:docMk/>
          <pc:sldMk cId="2385985849" sldId="670"/>
        </pc:sldMkLst>
        <pc:spChg chg="mod">
          <ac:chgData name="Murat Ozen" userId="8c13d4d285aa0c36" providerId="LiveId" clId="{6A4A480B-EA87-40F3-8B5D-A79F12825847}" dt="2024-06-01T09:31:23.360" v="1249" actId="6549"/>
          <ac:spMkLst>
            <pc:docMk/>
            <pc:sldMk cId="2385985849" sldId="670"/>
            <ac:spMk id="250" creationId="{8D878FB9-B60B-3683-CB9E-413B1693DB37}"/>
          </ac:spMkLst>
        </pc:spChg>
      </pc:sldChg>
      <pc:sldChg chg="modSp mod">
        <pc:chgData name="Murat Ozen" userId="8c13d4d285aa0c36" providerId="LiveId" clId="{6A4A480B-EA87-40F3-8B5D-A79F12825847}" dt="2024-06-02T13:30:03.522" v="1498" actId="5793"/>
        <pc:sldMkLst>
          <pc:docMk/>
          <pc:sldMk cId="1214713010" sldId="671"/>
        </pc:sldMkLst>
        <pc:spChg chg="mod">
          <ac:chgData name="Murat Ozen" userId="8c13d4d285aa0c36" providerId="LiveId" clId="{6A4A480B-EA87-40F3-8B5D-A79F12825847}" dt="2024-06-02T13:30:03.522" v="1498" actId="5793"/>
          <ac:spMkLst>
            <pc:docMk/>
            <pc:sldMk cId="1214713010" sldId="671"/>
            <ac:spMk id="8" creationId="{67223E51-FE64-0029-FBA0-276005935B63}"/>
          </ac:spMkLst>
        </pc:spChg>
        <pc:spChg chg="mod">
          <ac:chgData name="Murat Ozen" userId="8c13d4d285aa0c36" providerId="LiveId" clId="{6A4A480B-EA87-40F3-8B5D-A79F12825847}" dt="2024-06-01T09:31:42.362" v="1314" actId="6549"/>
          <ac:spMkLst>
            <pc:docMk/>
            <pc:sldMk cId="1214713010" sldId="671"/>
            <ac:spMk id="250" creationId="{8D878FB9-B60B-3683-CB9E-413B1693DB37}"/>
          </ac:spMkLst>
        </pc:spChg>
      </pc:sldChg>
      <pc:sldChg chg="modSp mod">
        <pc:chgData name="Murat Ozen" userId="8c13d4d285aa0c36" providerId="LiveId" clId="{6A4A480B-EA87-40F3-8B5D-A79F12825847}" dt="2024-06-02T13:23:10.623" v="1447" actId="6549"/>
        <pc:sldMkLst>
          <pc:docMk/>
          <pc:sldMk cId="277302668" sldId="672"/>
        </pc:sldMkLst>
        <pc:spChg chg="mod">
          <ac:chgData name="Murat Ozen" userId="8c13d4d285aa0c36" providerId="LiveId" clId="{6A4A480B-EA87-40F3-8B5D-A79F12825847}" dt="2024-06-02T13:23:10.623" v="1447" actId="6549"/>
          <ac:spMkLst>
            <pc:docMk/>
            <pc:sldMk cId="277302668" sldId="672"/>
            <ac:spMk id="3" creationId="{D44B00B8-620F-0537-7932-FC1AC3FBBB49}"/>
          </ac:spMkLst>
        </pc:spChg>
      </pc:sldChg>
      <pc:sldChg chg="ord">
        <pc:chgData name="Murat Ozen" userId="8c13d4d285aa0c36" providerId="LiveId" clId="{6A4A480B-EA87-40F3-8B5D-A79F12825847}" dt="2024-06-01T09:00:32.174" v="144"/>
        <pc:sldMkLst>
          <pc:docMk/>
          <pc:sldMk cId="2453995866" sldId="673"/>
        </pc:sldMkLst>
      </pc:sldChg>
      <pc:sldChg chg="addSp delSp modSp add mod ord">
        <pc:chgData name="Murat Ozen" userId="8c13d4d285aa0c36" providerId="LiveId" clId="{6A4A480B-EA87-40F3-8B5D-A79F12825847}" dt="2024-06-02T14:34:25.888" v="1951" actId="6549"/>
        <pc:sldMkLst>
          <pc:docMk/>
          <pc:sldMk cId="3421701906" sldId="675"/>
        </pc:sldMkLst>
        <pc:spChg chg="add mod">
          <ac:chgData name="Murat Ozen" userId="8c13d4d285aa0c36" providerId="LiveId" clId="{6A4A480B-EA87-40F3-8B5D-A79F12825847}" dt="2024-06-02T14:34:25.888" v="1951" actId="6549"/>
          <ac:spMkLst>
            <pc:docMk/>
            <pc:sldMk cId="3421701906" sldId="675"/>
            <ac:spMk id="3" creationId="{072A4A6D-B62A-9E73-63AB-C11683A69301}"/>
          </ac:spMkLst>
        </pc:spChg>
        <pc:spChg chg="add">
          <ac:chgData name="Murat Ozen" userId="8c13d4d285aa0c36" providerId="LiveId" clId="{6A4A480B-EA87-40F3-8B5D-A79F12825847}" dt="2024-06-02T14:17:27.286" v="1634"/>
          <ac:spMkLst>
            <pc:docMk/>
            <pc:sldMk cId="3421701906" sldId="675"/>
            <ac:spMk id="4" creationId="{7BF193B6-70AF-BBE5-D028-A6489B71575C}"/>
          </ac:spMkLst>
        </pc:spChg>
        <pc:spChg chg="add">
          <ac:chgData name="Murat Ozen" userId="8c13d4d285aa0c36" providerId="LiveId" clId="{6A4A480B-EA87-40F3-8B5D-A79F12825847}" dt="2024-06-02T14:18:25.614" v="1659"/>
          <ac:spMkLst>
            <pc:docMk/>
            <pc:sldMk cId="3421701906" sldId="675"/>
            <ac:spMk id="5" creationId="{13EED133-FC59-2DB4-1276-F64B5CC1C927}"/>
          </ac:spMkLst>
        </pc:spChg>
        <pc:spChg chg="mod">
          <ac:chgData name="Murat Ozen" userId="8c13d4d285aa0c36" providerId="LiveId" clId="{6A4A480B-EA87-40F3-8B5D-A79F12825847}" dt="2024-06-02T14:32:14.599" v="1821" actId="20577"/>
          <ac:spMkLst>
            <pc:docMk/>
            <pc:sldMk cId="3421701906" sldId="675"/>
            <ac:spMk id="8" creationId="{67223E51-FE64-0029-FBA0-276005935B63}"/>
          </ac:spMkLst>
        </pc:spChg>
        <pc:spChg chg="mod">
          <ac:chgData name="Murat Ozen" userId="8c13d4d285aa0c36" providerId="LiveId" clId="{6A4A480B-EA87-40F3-8B5D-A79F12825847}" dt="2024-06-02T14:16:50.796" v="1630" actId="6549"/>
          <ac:spMkLst>
            <pc:docMk/>
            <pc:sldMk cId="3421701906" sldId="675"/>
            <ac:spMk id="250" creationId="{8D878FB9-B60B-3683-CB9E-413B1693DB37}"/>
          </ac:spMkLst>
        </pc:spChg>
        <pc:picChg chg="del">
          <ac:chgData name="Murat Ozen" userId="8c13d4d285aa0c36" providerId="LiveId" clId="{6A4A480B-EA87-40F3-8B5D-A79F12825847}" dt="2024-06-02T14:16:46.233" v="1628" actId="478"/>
          <ac:picMkLst>
            <pc:docMk/>
            <pc:sldMk cId="3421701906" sldId="675"/>
            <ac:picMk id="2" creationId="{B2AC6169-254F-FD24-9A8D-F8C93C51A94A}"/>
          </ac:picMkLst>
        </pc:picChg>
        <pc:picChg chg="del">
          <ac:chgData name="Murat Ozen" userId="8c13d4d285aa0c36" providerId="LiveId" clId="{6A4A480B-EA87-40F3-8B5D-A79F12825847}" dt="2024-06-02T14:16:46.926" v="1629" actId="478"/>
          <ac:picMkLst>
            <pc:docMk/>
            <pc:sldMk cId="3421701906" sldId="675"/>
            <ac:picMk id="6" creationId="{08134FE7-1019-8F60-5630-38F7132D8C39}"/>
          </ac:picMkLst>
        </pc:picChg>
      </pc:sldChg>
      <pc:sldChg chg="addSp delSp modSp add mod ord">
        <pc:chgData name="Murat Ozen" userId="8c13d4d285aa0c36" providerId="LiveId" clId="{6A4A480B-EA87-40F3-8B5D-A79F12825847}" dt="2024-06-02T14:28:23.472" v="1791" actId="20577"/>
        <pc:sldMkLst>
          <pc:docMk/>
          <pc:sldMk cId="2980456004" sldId="676"/>
        </pc:sldMkLst>
        <pc:spChg chg="add del mod">
          <ac:chgData name="Murat Ozen" userId="8c13d4d285aa0c36" providerId="LiveId" clId="{6A4A480B-EA87-40F3-8B5D-A79F12825847}" dt="2024-06-02T14:26:00.562" v="1731" actId="478"/>
          <ac:spMkLst>
            <pc:docMk/>
            <pc:sldMk cId="2980456004" sldId="676"/>
            <ac:spMk id="2" creationId="{B0C597D9-57BC-D936-5B60-43C83CEACD78}"/>
          </ac:spMkLst>
        </pc:spChg>
        <pc:spChg chg="del mod">
          <ac:chgData name="Murat Ozen" userId="8c13d4d285aa0c36" providerId="LiveId" clId="{6A4A480B-EA87-40F3-8B5D-A79F12825847}" dt="2024-06-02T14:25:18.118" v="1729" actId="478"/>
          <ac:spMkLst>
            <pc:docMk/>
            <pc:sldMk cId="2980456004" sldId="676"/>
            <ac:spMk id="3" creationId="{072A4A6D-B62A-9E73-63AB-C11683A69301}"/>
          </ac:spMkLst>
        </pc:spChg>
        <pc:spChg chg="add mod">
          <ac:chgData name="Murat Ozen" userId="8c13d4d285aa0c36" providerId="LiveId" clId="{6A4A480B-EA87-40F3-8B5D-A79F12825847}" dt="2024-06-02T14:26:18.698" v="1736" actId="1076"/>
          <ac:spMkLst>
            <pc:docMk/>
            <pc:sldMk cId="2980456004" sldId="676"/>
            <ac:spMk id="4" creationId="{70BC562D-00C4-5E0B-4FDD-39758F8F1441}"/>
          </ac:spMkLst>
        </pc:spChg>
        <pc:spChg chg="add mod">
          <ac:chgData name="Murat Ozen" userId="8c13d4d285aa0c36" providerId="LiveId" clId="{6A4A480B-EA87-40F3-8B5D-A79F12825847}" dt="2024-06-02T14:28:23.472" v="1791" actId="20577"/>
          <ac:spMkLst>
            <pc:docMk/>
            <pc:sldMk cId="2980456004" sldId="676"/>
            <ac:spMk id="5" creationId="{AC4D6CE1-9D11-0E27-82D8-52C782627BAA}"/>
          </ac:spMkLst>
        </pc:spChg>
        <pc:spChg chg="add">
          <ac:chgData name="Murat Ozen" userId="8c13d4d285aa0c36" providerId="LiveId" clId="{6A4A480B-EA87-40F3-8B5D-A79F12825847}" dt="2024-06-02T14:26:36.033" v="1738"/>
          <ac:spMkLst>
            <pc:docMk/>
            <pc:sldMk cId="2980456004" sldId="676"/>
            <ac:spMk id="6" creationId="{3B4D289E-070B-601F-6C54-FF07CBC0BE74}"/>
          </ac:spMkLst>
        </pc:spChg>
        <pc:spChg chg="del mod">
          <ac:chgData name="Murat Ozen" userId="8c13d4d285aa0c36" providerId="LiveId" clId="{6A4A480B-EA87-40F3-8B5D-A79F12825847}" dt="2024-06-02T14:26:01.878" v="1732" actId="478"/>
          <ac:spMkLst>
            <pc:docMk/>
            <pc:sldMk cId="2980456004" sldId="676"/>
            <ac:spMk id="8" creationId="{67223E51-FE64-0029-FBA0-276005935B63}"/>
          </ac:spMkLst>
        </pc:spChg>
        <pc:spChg chg="mod">
          <ac:chgData name="Murat Ozen" userId="8c13d4d285aa0c36" providerId="LiveId" clId="{6A4A480B-EA87-40F3-8B5D-A79F12825847}" dt="2024-06-02T14:28:15.886" v="1789" actId="20577"/>
          <ac:spMkLst>
            <pc:docMk/>
            <pc:sldMk cId="2980456004" sldId="676"/>
            <ac:spMk id="250" creationId="{8D878FB9-B60B-3683-CB9E-413B1693DB37}"/>
          </ac:spMkLst>
        </pc:spChg>
      </pc:sldChg>
      <pc:sldChg chg="add del">
        <pc:chgData name="Murat Ozen" userId="8c13d4d285aa0c36" providerId="LiveId" clId="{6A4A480B-EA87-40F3-8B5D-A79F12825847}" dt="2024-06-02T14:29:53.211" v="1796" actId="47"/>
        <pc:sldMkLst>
          <pc:docMk/>
          <pc:sldMk cId="1895550794" sldId="677"/>
        </pc:sldMkLst>
      </pc:sldChg>
      <pc:sldChg chg="addSp delSp modSp add mod">
        <pc:chgData name="Murat Ozen" userId="8c13d4d285aa0c36" providerId="LiveId" clId="{6A4A480B-EA87-40F3-8B5D-A79F12825847}" dt="2024-06-02T14:30:57.825" v="1808" actId="790"/>
        <pc:sldMkLst>
          <pc:docMk/>
          <pc:sldMk cId="287309567" sldId="678"/>
        </pc:sldMkLst>
        <pc:spChg chg="add mod">
          <ac:chgData name="Murat Ozen" userId="8c13d4d285aa0c36" providerId="LiveId" clId="{6A4A480B-EA87-40F3-8B5D-A79F12825847}" dt="2024-06-02T14:30:57.825" v="1808" actId="790"/>
          <ac:spMkLst>
            <pc:docMk/>
            <pc:sldMk cId="287309567" sldId="678"/>
            <ac:spMk id="2" creationId="{DCF245CF-86A3-F236-D08A-59111AF88B71}"/>
          </ac:spMkLst>
        </pc:spChg>
        <pc:spChg chg="del">
          <ac:chgData name="Murat Ozen" userId="8c13d4d285aa0c36" providerId="LiveId" clId="{6A4A480B-EA87-40F3-8B5D-A79F12825847}" dt="2024-06-02T14:29:48.221" v="1795" actId="478"/>
          <ac:spMkLst>
            <pc:docMk/>
            <pc:sldMk cId="287309567" sldId="678"/>
            <ac:spMk id="3" creationId="{072A4A6D-B62A-9E73-63AB-C11683A69301}"/>
          </ac:spMkLst>
        </pc:spChg>
        <pc:spChg chg="del">
          <ac:chgData name="Murat Ozen" userId="8c13d4d285aa0c36" providerId="LiveId" clId="{6A4A480B-EA87-40F3-8B5D-A79F12825847}" dt="2024-06-02T14:29:47.051" v="1794" actId="478"/>
          <ac:spMkLst>
            <pc:docMk/>
            <pc:sldMk cId="287309567" sldId="678"/>
            <ac:spMk id="8" creationId="{67223E51-FE64-0029-FBA0-276005935B63}"/>
          </ac:spMkLst>
        </pc:spChg>
      </pc:sldChg>
    </pc:docChg>
  </pc:docChgLst>
  <pc:docChgLst>
    <pc:chgData name="Murat Ozen" userId="8c13d4d285aa0c36" providerId="LiveId" clId="{1B76BA4E-5D21-4F43-B170-91D239AD4EEA}"/>
    <pc:docChg chg="undo custSel addSld delSld modSld sldOrd modSection">
      <pc:chgData name="Murat Ozen" userId="8c13d4d285aa0c36" providerId="LiveId" clId="{1B76BA4E-5D21-4F43-B170-91D239AD4EEA}" dt="2024-06-24T19:29:19.366" v="458" actId="27636"/>
      <pc:docMkLst>
        <pc:docMk/>
      </pc:docMkLst>
      <pc:sldChg chg="modSp mod">
        <pc:chgData name="Murat Ozen" userId="8c13d4d285aa0c36" providerId="LiveId" clId="{1B76BA4E-5D21-4F43-B170-91D239AD4EEA}" dt="2024-06-21T11:35:17.607" v="118" actId="6549"/>
        <pc:sldMkLst>
          <pc:docMk/>
          <pc:sldMk cId="2481054184" sldId="263"/>
        </pc:sldMkLst>
        <pc:spChg chg="mod">
          <ac:chgData name="Murat Ozen" userId="8c13d4d285aa0c36" providerId="LiveId" clId="{1B76BA4E-5D21-4F43-B170-91D239AD4EEA}" dt="2024-06-21T11:35:17.607" v="118" actId="6549"/>
          <ac:spMkLst>
            <pc:docMk/>
            <pc:sldMk cId="2481054184" sldId="263"/>
            <ac:spMk id="4" creationId="{DDF3D6F5-3D04-D48A-C3A0-1B7EA788ACEA}"/>
          </ac:spMkLst>
        </pc:spChg>
      </pc:sldChg>
      <pc:sldChg chg="add">
        <pc:chgData name="Murat Ozen" userId="8c13d4d285aa0c36" providerId="LiveId" clId="{1B76BA4E-5D21-4F43-B170-91D239AD4EEA}" dt="2024-06-24T19:29:19.270" v="457"/>
        <pc:sldMkLst>
          <pc:docMk/>
          <pc:sldMk cId="0" sldId="417"/>
        </pc:sldMkLst>
      </pc:sldChg>
      <pc:sldChg chg="add">
        <pc:chgData name="Murat Ozen" userId="8c13d4d285aa0c36" providerId="LiveId" clId="{1B76BA4E-5D21-4F43-B170-91D239AD4EEA}" dt="2024-06-24T19:29:19.270" v="457"/>
        <pc:sldMkLst>
          <pc:docMk/>
          <pc:sldMk cId="0" sldId="418"/>
        </pc:sldMkLst>
      </pc:sldChg>
      <pc:sldChg chg="add">
        <pc:chgData name="Murat Ozen" userId="8c13d4d285aa0c36" providerId="LiveId" clId="{1B76BA4E-5D21-4F43-B170-91D239AD4EEA}" dt="2024-06-24T19:29:19.270" v="457"/>
        <pc:sldMkLst>
          <pc:docMk/>
          <pc:sldMk cId="0" sldId="419"/>
        </pc:sldMkLst>
      </pc:sldChg>
      <pc:sldChg chg="add">
        <pc:chgData name="Murat Ozen" userId="8c13d4d285aa0c36" providerId="LiveId" clId="{1B76BA4E-5D21-4F43-B170-91D239AD4EEA}" dt="2024-06-24T19:29:19.270" v="457"/>
        <pc:sldMkLst>
          <pc:docMk/>
          <pc:sldMk cId="0" sldId="420"/>
        </pc:sldMkLst>
      </pc:sldChg>
      <pc:sldChg chg="add">
        <pc:chgData name="Murat Ozen" userId="8c13d4d285aa0c36" providerId="LiveId" clId="{1B76BA4E-5D21-4F43-B170-91D239AD4EEA}" dt="2024-06-24T19:29:19.270" v="457"/>
        <pc:sldMkLst>
          <pc:docMk/>
          <pc:sldMk cId="0" sldId="421"/>
        </pc:sldMkLst>
      </pc:sldChg>
      <pc:sldChg chg="modSp add mod">
        <pc:chgData name="Murat Ozen" userId="8c13d4d285aa0c36" providerId="LiveId" clId="{1B76BA4E-5D21-4F43-B170-91D239AD4EEA}" dt="2024-06-24T19:29:19.366" v="458" actId="27636"/>
        <pc:sldMkLst>
          <pc:docMk/>
          <pc:sldMk cId="0" sldId="422"/>
        </pc:sldMkLst>
        <pc:spChg chg="mod">
          <ac:chgData name="Murat Ozen" userId="8c13d4d285aa0c36" providerId="LiveId" clId="{1B76BA4E-5D21-4F43-B170-91D239AD4EEA}" dt="2024-06-24T19:29:19.366" v="458" actId="27636"/>
          <ac:spMkLst>
            <pc:docMk/>
            <pc:sldMk cId="0" sldId="422"/>
            <ac:spMk id="23557" creationId="{1C450FB2-85A4-C109-43AC-98F96EA79C49}"/>
          </ac:spMkLst>
        </pc:spChg>
      </pc:sldChg>
      <pc:sldChg chg="add">
        <pc:chgData name="Murat Ozen" userId="8c13d4d285aa0c36" providerId="LiveId" clId="{1B76BA4E-5D21-4F43-B170-91D239AD4EEA}" dt="2024-06-24T19:29:19.270" v="457"/>
        <pc:sldMkLst>
          <pc:docMk/>
          <pc:sldMk cId="0" sldId="423"/>
        </pc:sldMkLst>
      </pc:sldChg>
      <pc:sldChg chg="add">
        <pc:chgData name="Murat Ozen" userId="8c13d4d285aa0c36" providerId="LiveId" clId="{1B76BA4E-5D21-4F43-B170-91D239AD4EEA}" dt="2024-06-24T19:29:19.270" v="457"/>
        <pc:sldMkLst>
          <pc:docMk/>
          <pc:sldMk cId="0" sldId="424"/>
        </pc:sldMkLst>
      </pc:sldChg>
      <pc:sldChg chg="add">
        <pc:chgData name="Murat Ozen" userId="8c13d4d285aa0c36" providerId="LiveId" clId="{1B76BA4E-5D21-4F43-B170-91D239AD4EEA}" dt="2024-06-24T19:29:19.270" v="457"/>
        <pc:sldMkLst>
          <pc:docMk/>
          <pc:sldMk cId="0" sldId="425"/>
        </pc:sldMkLst>
      </pc:sldChg>
      <pc:sldChg chg="add">
        <pc:chgData name="Murat Ozen" userId="8c13d4d285aa0c36" providerId="LiveId" clId="{1B76BA4E-5D21-4F43-B170-91D239AD4EEA}" dt="2024-06-24T19:29:19.270" v="457"/>
        <pc:sldMkLst>
          <pc:docMk/>
          <pc:sldMk cId="0" sldId="426"/>
        </pc:sldMkLst>
      </pc:sldChg>
      <pc:sldChg chg="add">
        <pc:chgData name="Murat Ozen" userId="8c13d4d285aa0c36" providerId="LiveId" clId="{1B76BA4E-5D21-4F43-B170-91D239AD4EEA}" dt="2024-06-24T19:29:19.270" v="457"/>
        <pc:sldMkLst>
          <pc:docMk/>
          <pc:sldMk cId="0" sldId="427"/>
        </pc:sldMkLst>
      </pc:sldChg>
      <pc:sldChg chg="add">
        <pc:chgData name="Murat Ozen" userId="8c13d4d285aa0c36" providerId="LiveId" clId="{1B76BA4E-5D21-4F43-B170-91D239AD4EEA}" dt="2024-06-24T19:29:19.270" v="457"/>
        <pc:sldMkLst>
          <pc:docMk/>
          <pc:sldMk cId="0" sldId="428"/>
        </pc:sldMkLst>
      </pc:sldChg>
      <pc:sldChg chg="add">
        <pc:chgData name="Murat Ozen" userId="8c13d4d285aa0c36" providerId="LiveId" clId="{1B76BA4E-5D21-4F43-B170-91D239AD4EEA}" dt="2024-06-24T19:29:19.270" v="457"/>
        <pc:sldMkLst>
          <pc:docMk/>
          <pc:sldMk cId="0" sldId="430"/>
        </pc:sldMkLst>
      </pc:sldChg>
      <pc:sldChg chg="modSp mod">
        <pc:chgData name="Murat Ozen" userId="8c13d4d285aa0c36" providerId="LiveId" clId="{1B76BA4E-5D21-4F43-B170-91D239AD4EEA}" dt="2024-06-21T11:41:19.816" v="154" actId="6549"/>
        <pc:sldMkLst>
          <pc:docMk/>
          <pc:sldMk cId="1123668848" sldId="554"/>
        </pc:sldMkLst>
        <pc:spChg chg="mod">
          <ac:chgData name="Murat Ozen" userId="8c13d4d285aa0c36" providerId="LiveId" clId="{1B76BA4E-5D21-4F43-B170-91D239AD4EEA}" dt="2024-06-21T11:41:19.816" v="154" actId="6549"/>
          <ac:spMkLst>
            <pc:docMk/>
            <pc:sldMk cId="1123668848" sldId="554"/>
            <ac:spMk id="4" creationId="{E8E18D7B-840C-7C55-DD9B-BB097F9AD172}"/>
          </ac:spMkLst>
        </pc:spChg>
      </pc:sldChg>
      <pc:sldChg chg="addSp delSp modSp mod">
        <pc:chgData name="Murat Ozen" userId="8c13d4d285aa0c36" providerId="LiveId" clId="{1B76BA4E-5D21-4F43-B170-91D239AD4EEA}" dt="2024-06-21T11:37:38.790" v="127" actId="1076"/>
        <pc:sldMkLst>
          <pc:docMk/>
          <pc:sldMk cId="1819237860" sldId="576"/>
        </pc:sldMkLst>
        <pc:graphicFrameChg chg="del">
          <ac:chgData name="Murat Ozen" userId="8c13d4d285aa0c36" providerId="LiveId" clId="{1B76BA4E-5D21-4F43-B170-91D239AD4EEA}" dt="2024-06-21T11:37:10.888" v="120" actId="478"/>
          <ac:graphicFrameMkLst>
            <pc:docMk/>
            <pc:sldMk cId="1819237860" sldId="576"/>
            <ac:graphicFrameMk id="3" creationId="{AE199585-E5D6-2D94-9CDC-194F54E2F776}"/>
          </ac:graphicFrameMkLst>
        </pc:graphicFrameChg>
        <pc:picChg chg="add mod modCrop">
          <ac:chgData name="Murat Ozen" userId="8c13d4d285aa0c36" providerId="LiveId" clId="{1B76BA4E-5D21-4F43-B170-91D239AD4EEA}" dt="2024-06-21T11:37:38.790" v="127" actId="1076"/>
          <ac:picMkLst>
            <pc:docMk/>
            <pc:sldMk cId="1819237860" sldId="576"/>
            <ac:picMk id="4" creationId="{2066C5F8-ECDB-3078-D053-0A8E53A578A3}"/>
          </ac:picMkLst>
        </pc:picChg>
        <pc:picChg chg="del">
          <ac:chgData name="Murat Ozen" userId="8c13d4d285aa0c36" providerId="LiveId" clId="{1B76BA4E-5D21-4F43-B170-91D239AD4EEA}" dt="2024-06-21T11:36:19.308" v="119" actId="478"/>
          <ac:picMkLst>
            <pc:docMk/>
            <pc:sldMk cId="1819237860" sldId="576"/>
            <ac:picMk id="5" creationId="{BDD5074A-B88E-999F-CEB9-EF32D26255B0}"/>
          </ac:picMkLst>
        </pc:picChg>
      </pc:sldChg>
      <pc:sldChg chg="modNotesTx">
        <pc:chgData name="Murat Ozen" userId="8c13d4d285aa0c36" providerId="LiveId" clId="{1B76BA4E-5D21-4F43-B170-91D239AD4EEA}" dt="2024-06-21T15:38:18.574" v="452"/>
        <pc:sldMkLst>
          <pc:docMk/>
          <pc:sldMk cId="2485794808" sldId="627"/>
        </pc:sldMkLst>
      </pc:sldChg>
      <pc:sldChg chg="del">
        <pc:chgData name="Murat Ozen" userId="8c13d4d285aa0c36" providerId="LiveId" clId="{1B76BA4E-5D21-4F43-B170-91D239AD4EEA}" dt="2024-06-21T11:42:00.512" v="155" actId="47"/>
        <pc:sldMkLst>
          <pc:docMk/>
          <pc:sldMk cId="1259454689" sldId="628"/>
        </pc:sldMkLst>
      </pc:sldChg>
      <pc:sldChg chg="del">
        <pc:chgData name="Murat Ozen" userId="8c13d4d285aa0c36" providerId="LiveId" clId="{1B76BA4E-5D21-4F43-B170-91D239AD4EEA}" dt="2024-06-21T11:42:00.672" v="156" actId="47"/>
        <pc:sldMkLst>
          <pc:docMk/>
          <pc:sldMk cId="3264135579" sldId="629"/>
        </pc:sldMkLst>
      </pc:sldChg>
      <pc:sldChg chg="del">
        <pc:chgData name="Murat Ozen" userId="8c13d4d285aa0c36" providerId="LiveId" clId="{1B76BA4E-5D21-4F43-B170-91D239AD4EEA}" dt="2024-06-21T11:42:00.882" v="157" actId="47"/>
        <pc:sldMkLst>
          <pc:docMk/>
          <pc:sldMk cId="2930097688" sldId="630"/>
        </pc:sldMkLst>
      </pc:sldChg>
      <pc:sldChg chg="add modNotes">
        <pc:chgData name="Murat Ozen" userId="8c13d4d285aa0c36" providerId="LiveId" clId="{1B76BA4E-5D21-4F43-B170-91D239AD4EEA}" dt="2024-06-24T19:06:44.653" v="456"/>
        <pc:sldMkLst>
          <pc:docMk/>
          <pc:sldMk cId="0" sldId="631"/>
        </pc:sldMkLst>
      </pc:sldChg>
      <pc:sldChg chg="del">
        <pc:chgData name="Murat Ozen" userId="8c13d4d285aa0c36" providerId="LiveId" clId="{1B76BA4E-5D21-4F43-B170-91D239AD4EEA}" dt="2024-06-21T11:42:01.084" v="158" actId="47"/>
        <pc:sldMkLst>
          <pc:docMk/>
          <pc:sldMk cId="3719350048" sldId="631"/>
        </pc:sldMkLst>
      </pc:sldChg>
      <pc:sldChg chg="add modNotes">
        <pc:chgData name="Murat Ozen" userId="8c13d4d285aa0c36" providerId="LiveId" clId="{1B76BA4E-5D21-4F43-B170-91D239AD4EEA}" dt="2024-06-24T19:06:44.653" v="456"/>
        <pc:sldMkLst>
          <pc:docMk/>
          <pc:sldMk cId="0" sldId="632"/>
        </pc:sldMkLst>
      </pc:sldChg>
      <pc:sldChg chg="del">
        <pc:chgData name="Murat Ozen" userId="8c13d4d285aa0c36" providerId="LiveId" clId="{1B76BA4E-5D21-4F43-B170-91D239AD4EEA}" dt="2024-06-21T11:42:01.277" v="159" actId="47"/>
        <pc:sldMkLst>
          <pc:docMk/>
          <pc:sldMk cId="385961663" sldId="632"/>
        </pc:sldMkLst>
      </pc:sldChg>
      <pc:sldChg chg="del">
        <pc:chgData name="Murat Ozen" userId="8c13d4d285aa0c36" providerId="LiveId" clId="{1B76BA4E-5D21-4F43-B170-91D239AD4EEA}" dt="2024-06-21T11:42:01.440" v="160" actId="47"/>
        <pc:sldMkLst>
          <pc:docMk/>
          <pc:sldMk cId="1933638339" sldId="633"/>
        </pc:sldMkLst>
      </pc:sldChg>
      <pc:sldChg chg="del">
        <pc:chgData name="Murat Ozen" userId="8c13d4d285aa0c36" providerId="LiveId" clId="{1B76BA4E-5D21-4F43-B170-91D239AD4EEA}" dt="2024-06-21T11:42:02.459" v="165" actId="47"/>
        <pc:sldMkLst>
          <pc:docMk/>
          <pc:sldMk cId="1437010037" sldId="634"/>
        </pc:sldMkLst>
      </pc:sldChg>
      <pc:sldChg chg="del">
        <pc:chgData name="Murat Ozen" userId="8c13d4d285aa0c36" providerId="LiveId" clId="{1B76BA4E-5D21-4F43-B170-91D239AD4EEA}" dt="2024-06-21T11:42:03.120" v="166" actId="47"/>
        <pc:sldMkLst>
          <pc:docMk/>
          <pc:sldMk cId="81848190" sldId="639"/>
        </pc:sldMkLst>
      </pc:sldChg>
      <pc:sldChg chg="del">
        <pc:chgData name="Murat Ozen" userId="8c13d4d285aa0c36" providerId="LiveId" clId="{1B76BA4E-5D21-4F43-B170-91D239AD4EEA}" dt="2024-06-21T11:42:03.300" v="167" actId="47"/>
        <pc:sldMkLst>
          <pc:docMk/>
          <pc:sldMk cId="1012206596" sldId="640"/>
        </pc:sldMkLst>
      </pc:sldChg>
      <pc:sldChg chg="del">
        <pc:chgData name="Murat Ozen" userId="8c13d4d285aa0c36" providerId="LiveId" clId="{1B76BA4E-5D21-4F43-B170-91D239AD4EEA}" dt="2024-06-21T11:42:04.126" v="169" actId="47"/>
        <pc:sldMkLst>
          <pc:docMk/>
          <pc:sldMk cId="3961113788" sldId="644"/>
        </pc:sldMkLst>
      </pc:sldChg>
      <pc:sldChg chg="del">
        <pc:chgData name="Murat Ozen" userId="8c13d4d285aa0c36" providerId="LiveId" clId="{1B76BA4E-5D21-4F43-B170-91D239AD4EEA}" dt="2024-06-21T11:42:04.355" v="170" actId="47"/>
        <pc:sldMkLst>
          <pc:docMk/>
          <pc:sldMk cId="2950654271" sldId="645"/>
        </pc:sldMkLst>
      </pc:sldChg>
      <pc:sldChg chg="del">
        <pc:chgData name="Murat Ozen" userId="8c13d4d285aa0c36" providerId="LiveId" clId="{1B76BA4E-5D21-4F43-B170-91D239AD4EEA}" dt="2024-06-21T11:42:05.071" v="171" actId="47"/>
        <pc:sldMkLst>
          <pc:docMk/>
          <pc:sldMk cId="1793495151" sldId="646"/>
        </pc:sldMkLst>
      </pc:sldChg>
      <pc:sldChg chg="del">
        <pc:chgData name="Murat Ozen" userId="8c13d4d285aa0c36" providerId="LiveId" clId="{1B76BA4E-5D21-4F43-B170-91D239AD4EEA}" dt="2024-06-21T11:42:05.708" v="172" actId="47"/>
        <pc:sldMkLst>
          <pc:docMk/>
          <pc:sldMk cId="3167075012" sldId="647"/>
        </pc:sldMkLst>
      </pc:sldChg>
      <pc:sldChg chg="del">
        <pc:chgData name="Murat Ozen" userId="8c13d4d285aa0c36" providerId="LiveId" clId="{1B76BA4E-5D21-4F43-B170-91D239AD4EEA}" dt="2024-06-21T11:42:03.497" v="168" actId="47"/>
        <pc:sldMkLst>
          <pc:docMk/>
          <pc:sldMk cId="163866437" sldId="648"/>
        </pc:sldMkLst>
      </pc:sldChg>
      <pc:sldChg chg="del">
        <pc:chgData name="Murat Ozen" userId="8c13d4d285aa0c36" providerId="LiveId" clId="{1B76BA4E-5D21-4F43-B170-91D239AD4EEA}" dt="2024-06-21T11:42:06.285" v="173" actId="47"/>
        <pc:sldMkLst>
          <pc:docMk/>
          <pc:sldMk cId="4046577852" sldId="649"/>
        </pc:sldMkLst>
      </pc:sldChg>
      <pc:sldChg chg="del">
        <pc:chgData name="Murat Ozen" userId="8c13d4d285aa0c36" providerId="LiveId" clId="{1B76BA4E-5D21-4F43-B170-91D239AD4EEA}" dt="2024-06-21T11:42:07.065" v="174" actId="47"/>
        <pc:sldMkLst>
          <pc:docMk/>
          <pc:sldMk cId="4004968821" sldId="650"/>
        </pc:sldMkLst>
      </pc:sldChg>
      <pc:sldChg chg="del">
        <pc:chgData name="Murat Ozen" userId="8c13d4d285aa0c36" providerId="LiveId" clId="{1B76BA4E-5D21-4F43-B170-91D239AD4EEA}" dt="2024-06-21T11:42:08.971" v="177" actId="47"/>
        <pc:sldMkLst>
          <pc:docMk/>
          <pc:sldMk cId="1704638394" sldId="651"/>
        </pc:sldMkLst>
      </pc:sldChg>
      <pc:sldChg chg="del">
        <pc:chgData name="Murat Ozen" userId="8c13d4d285aa0c36" providerId="LiveId" clId="{1B76BA4E-5D21-4F43-B170-91D239AD4EEA}" dt="2024-06-21T11:42:01.836" v="162" actId="47"/>
        <pc:sldMkLst>
          <pc:docMk/>
          <pc:sldMk cId="2045804702" sldId="652"/>
        </pc:sldMkLst>
      </pc:sldChg>
      <pc:sldChg chg="del">
        <pc:chgData name="Murat Ozen" userId="8c13d4d285aa0c36" providerId="LiveId" clId="{1B76BA4E-5D21-4F43-B170-91D239AD4EEA}" dt="2024-06-21T11:42:02.251" v="164" actId="47"/>
        <pc:sldMkLst>
          <pc:docMk/>
          <pc:sldMk cId="2812651350" sldId="653"/>
        </pc:sldMkLst>
      </pc:sldChg>
      <pc:sldChg chg="del">
        <pc:chgData name="Murat Ozen" userId="8c13d4d285aa0c36" providerId="LiveId" clId="{1B76BA4E-5D21-4F43-B170-91D239AD4EEA}" dt="2024-06-21T11:42:08.502" v="176" actId="47"/>
        <pc:sldMkLst>
          <pc:docMk/>
          <pc:sldMk cId="3266610240" sldId="654"/>
        </pc:sldMkLst>
      </pc:sldChg>
      <pc:sldChg chg="del">
        <pc:chgData name="Murat Ozen" userId="8c13d4d285aa0c36" providerId="LiveId" clId="{1B76BA4E-5D21-4F43-B170-91D239AD4EEA}" dt="2024-06-21T11:42:09.154" v="178" actId="47"/>
        <pc:sldMkLst>
          <pc:docMk/>
          <pc:sldMk cId="3627018767" sldId="655"/>
        </pc:sldMkLst>
      </pc:sldChg>
      <pc:sldChg chg="del">
        <pc:chgData name="Murat Ozen" userId="8c13d4d285aa0c36" providerId="LiveId" clId="{1B76BA4E-5D21-4F43-B170-91D239AD4EEA}" dt="2024-06-21T11:42:10.589" v="182" actId="47"/>
        <pc:sldMkLst>
          <pc:docMk/>
          <pc:sldMk cId="1277447163" sldId="656"/>
        </pc:sldMkLst>
      </pc:sldChg>
      <pc:sldChg chg="del">
        <pc:chgData name="Murat Ozen" userId="8c13d4d285aa0c36" providerId="LiveId" clId="{1B76BA4E-5D21-4F43-B170-91D239AD4EEA}" dt="2024-06-21T11:42:10.821" v="183" actId="47"/>
        <pc:sldMkLst>
          <pc:docMk/>
          <pc:sldMk cId="3335342137" sldId="657"/>
        </pc:sldMkLst>
      </pc:sldChg>
      <pc:sldChg chg="del">
        <pc:chgData name="Murat Ozen" userId="8c13d4d285aa0c36" providerId="LiveId" clId="{1B76BA4E-5D21-4F43-B170-91D239AD4EEA}" dt="2024-06-21T11:42:11.042" v="184" actId="47"/>
        <pc:sldMkLst>
          <pc:docMk/>
          <pc:sldMk cId="1710475021" sldId="661"/>
        </pc:sldMkLst>
      </pc:sldChg>
      <pc:sldChg chg="del">
        <pc:chgData name="Murat Ozen" userId="8c13d4d285aa0c36" providerId="LiveId" clId="{1B76BA4E-5D21-4F43-B170-91D239AD4EEA}" dt="2024-06-21T11:42:11.606" v="185" actId="47"/>
        <pc:sldMkLst>
          <pc:docMk/>
          <pc:sldMk cId="470670349" sldId="662"/>
        </pc:sldMkLst>
      </pc:sldChg>
      <pc:sldChg chg="del">
        <pc:chgData name="Murat Ozen" userId="8c13d4d285aa0c36" providerId="LiveId" clId="{1B76BA4E-5D21-4F43-B170-91D239AD4EEA}" dt="2024-06-21T11:42:11.811" v="186" actId="47"/>
        <pc:sldMkLst>
          <pc:docMk/>
          <pc:sldMk cId="2939007198" sldId="663"/>
        </pc:sldMkLst>
      </pc:sldChg>
      <pc:sldChg chg="del">
        <pc:chgData name="Murat Ozen" userId="8c13d4d285aa0c36" providerId="LiveId" clId="{1B76BA4E-5D21-4F43-B170-91D239AD4EEA}" dt="2024-06-21T11:42:02.040" v="163" actId="47"/>
        <pc:sldMkLst>
          <pc:docMk/>
          <pc:sldMk cId="1079244680" sldId="664"/>
        </pc:sldMkLst>
      </pc:sldChg>
      <pc:sldChg chg="del">
        <pc:chgData name="Murat Ozen" userId="8c13d4d285aa0c36" providerId="LiveId" clId="{1B76BA4E-5D21-4F43-B170-91D239AD4EEA}" dt="2024-06-21T11:42:12.018" v="187" actId="47"/>
        <pc:sldMkLst>
          <pc:docMk/>
          <pc:sldMk cId="128380801" sldId="665"/>
        </pc:sldMkLst>
      </pc:sldChg>
      <pc:sldChg chg="del">
        <pc:chgData name="Murat Ozen" userId="8c13d4d285aa0c36" providerId="LiveId" clId="{1B76BA4E-5D21-4F43-B170-91D239AD4EEA}" dt="2024-06-21T11:42:12.459" v="189" actId="47"/>
        <pc:sldMkLst>
          <pc:docMk/>
          <pc:sldMk cId="3970366102" sldId="666"/>
        </pc:sldMkLst>
      </pc:sldChg>
      <pc:sldChg chg="del">
        <pc:chgData name="Murat Ozen" userId="8c13d4d285aa0c36" providerId="LiveId" clId="{1B76BA4E-5D21-4F43-B170-91D239AD4EEA}" dt="2024-06-21T11:42:12.263" v="188" actId="47"/>
        <pc:sldMkLst>
          <pc:docMk/>
          <pc:sldMk cId="3345423302" sldId="667"/>
        </pc:sldMkLst>
      </pc:sldChg>
      <pc:sldChg chg="del">
        <pc:chgData name="Murat Ozen" userId="8c13d4d285aa0c36" providerId="LiveId" clId="{1B76BA4E-5D21-4F43-B170-91D239AD4EEA}" dt="2024-06-21T11:42:13.467" v="190" actId="47"/>
        <pc:sldMkLst>
          <pc:docMk/>
          <pc:sldMk cId="3529232225" sldId="668"/>
        </pc:sldMkLst>
      </pc:sldChg>
      <pc:sldChg chg="del">
        <pc:chgData name="Murat Ozen" userId="8c13d4d285aa0c36" providerId="LiveId" clId="{1B76BA4E-5D21-4F43-B170-91D239AD4EEA}" dt="2024-06-21T11:42:13.657" v="191" actId="47"/>
        <pc:sldMkLst>
          <pc:docMk/>
          <pc:sldMk cId="3530501615" sldId="669"/>
        </pc:sldMkLst>
      </pc:sldChg>
      <pc:sldChg chg="del">
        <pc:chgData name="Murat Ozen" userId="8c13d4d285aa0c36" providerId="LiveId" clId="{1B76BA4E-5D21-4F43-B170-91D239AD4EEA}" dt="2024-06-21T11:42:14.334" v="192" actId="47"/>
        <pc:sldMkLst>
          <pc:docMk/>
          <pc:sldMk cId="2385985849" sldId="670"/>
        </pc:sldMkLst>
      </pc:sldChg>
      <pc:sldChg chg="del">
        <pc:chgData name="Murat Ozen" userId="8c13d4d285aa0c36" providerId="LiveId" clId="{1B76BA4E-5D21-4F43-B170-91D239AD4EEA}" dt="2024-06-21T11:42:01.642" v="161" actId="47"/>
        <pc:sldMkLst>
          <pc:docMk/>
          <pc:sldMk cId="277302668" sldId="672"/>
        </pc:sldMkLst>
      </pc:sldChg>
      <pc:sldChg chg="addSp delSp modSp add mod">
        <pc:chgData name="Murat Ozen" userId="8c13d4d285aa0c36" providerId="LiveId" clId="{1B76BA4E-5D21-4F43-B170-91D239AD4EEA}" dt="2024-06-21T11:48:15.456" v="254" actId="20577"/>
        <pc:sldMkLst>
          <pc:docMk/>
          <pc:sldMk cId="814530203" sldId="672"/>
        </pc:sldMkLst>
        <pc:spChg chg="del">
          <ac:chgData name="Murat Ozen" userId="8c13d4d285aa0c36" providerId="LiveId" clId="{1B76BA4E-5D21-4F43-B170-91D239AD4EEA}" dt="2024-06-21T11:47:23.233" v="195" actId="478"/>
          <ac:spMkLst>
            <pc:docMk/>
            <pc:sldMk cId="814530203" sldId="672"/>
            <ac:spMk id="3" creationId="{D44B00B8-620F-0537-7932-FC1AC3FBBB49}"/>
          </ac:spMkLst>
        </pc:spChg>
        <pc:spChg chg="mod">
          <ac:chgData name="Murat Ozen" userId="8c13d4d285aa0c36" providerId="LiveId" clId="{1B76BA4E-5D21-4F43-B170-91D239AD4EEA}" dt="2024-06-21T11:48:15.456" v="254" actId="20577"/>
          <ac:spMkLst>
            <pc:docMk/>
            <pc:sldMk cId="814530203" sldId="672"/>
            <ac:spMk id="250" creationId="{8D878FB9-B60B-3683-CB9E-413B1693DB37}"/>
          </ac:spMkLst>
        </pc:spChg>
        <pc:picChg chg="add mod">
          <ac:chgData name="Murat Ozen" userId="8c13d4d285aa0c36" providerId="LiveId" clId="{1B76BA4E-5D21-4F43-B170-91D239AD4EEA}" dt="2024-06-21T11:47:55.007" v="235" actId="14100"/>
          <ac:picMkLst>
            <pc:docMk/>
            <pc:sldMk cId="814530203" sldId="672"/>
            <ac:picMk id="1026" creationId="{104A0AF7-E378-5DAB-66A0-F7B9B40B3E02}"/>
          </ac:picMkLst>
        </pc:picChg>
      </pc:sldChg>
      <pc:sldChg chg="addSp delSp modSp add mod">
        <pc:chgData name="Murat Ozen" userId="8c13d4d285aa0c36" providerId="LiveId" clId="{1B76BA4E-5D21-4F43-B170-91D239AD4EEA}" dt="2024-06-21T14:51:24.872" v="451" actId="1076"/>
        <pc:sldMkLst>
          <pc:docMk/>
          <pc:sldMk cId="87185212" sldId="673"/>
        </pc:sldMkLst>
        <pc:spChg chg="add del">
          <ac:chgData name="Murat Ozen" userId="8c13d4d285aa0c36" providerId="LiveId" clId="{1B76BA4E-5D21-4F43-B170-91D239AD4EEA}" dt="2024-06-21T13:37:49.198" v="259" actId="478"/>
          <ac:spMkLst>
            <pc:docMk/>
            <pc:sldMk cId="87185212" sldId="673"/>
            <ac:spMk id="2" creationId="{EFFEA872-E2C8-5224-E833-983470B425E9}"/>
          </ac:spMkLst>
        </pc:spChg>
        <pc:spChg chg="del mod">
          <ac:chgData name="Murat Ozen" userId="8c13d4d285aa0c36" providerId="LiveId" clId="{1B76BA4E-5D21-4F43-B170-91D239AD4EEA}" dt="2024-06-21T13:37:33.548" v="257" actId="478"/>
          <ac:spMkLst>
            <pc:docMk/>
            <pc:sldMk cId="87185212" sldId="673"/>
            <ac:spMk id="3" creationId="{D44B00B8-620F-0537-7932-FC1AC3FBBB49}"/>
          </ac:spMkLst>
        </pc:spChg>
        <pc:spChg chg="add mod">
          <ac:chgData name="Murat Ozen" userId="8c13d4d285aa0c36" providerId="LiveId" clId="{1B76BA4E-5D21-4F43-B170-91D239AD4EEA}" dt="2024-06-21T13:42:12.034" v="364" actId="20577"/>
          <ac:spMkLst>
            <pc:docMk/>
            <pc:sldMk cId="87185212" sldId="673"/>
            <ac:spMk id="7" creationId="{ACE3B85A-0B6F-AAB3-D491-93BC8BA3D32B}"/>
          </ac:spMkLst>
        </pc:spChg>
        <pc:spChg chg="mod">
          <ac:chgData name="Murat Ozen" userId="8c13d4d285aa0c36" providerId="LiveId" clId="{1B76BA4E-5D21-4F43-B170-91D239AD4EEA}" dt="2024-06-21T13:41:29.845" v="324" actId="20577"/>
          <ac:spMkLst>
            <pc:docMk/>
            <pc:sldMk cId="87185212" sldId="673"/>
            <ac:spMk id="250" creationId="{8D878FB9-B60B-3683-CB9E-413B1693DB37}"/>
          </ac:spMkLst>
        </pc:spChg>
        <pc:picChg chg="add del mod">
          <ac:chgData name="Murat Ozen" userId="8c13d4d285aa0c36" providerId="LiveId" clId="{1B76BA4E-5D21-4F43-B170-91D239AD4EEA}" dt="2024-06-21T13:38:31.166" v="263" actId="478"/>
          <ac:picMkLst>
            <pc:docMk/>
            <pc:sldMk cId="87185212" sldId="673"/>
            <ac:picMk id="4" creationId="{F565D653-05DC-9CA5-E34D-5B5FAC3921CF}"/>
          </ac:picMkLst>
        </pc:picChg>
        <pc:picChg chg="add mod modCrop">
          <ac:chgData name="Murat Ozen" userId="8c13d4d285aa0c36" providerId="LiveId" clId="{1B76BA4E-5D21-4F43-B170-91D239AD4EEA}" dt="2024-06-21T14:51:24.872" v="451" actId="1076"/>
          <ac:picMkLst>
            <pc:docMk/>
            <pc:sldMk cId="87185212" sldId="673"/>
            <ac:picMk id="5" creationId="{585859CB-DAAA-A102-D6C2-6B3706BC12B8}"/>
          </ac:picMkLst>
        </pc:picChg>
        <pc:picChg chg="add del mod">
          <ac:chgData name="Murat Ozen" userId="8c13d4d285aa0c36" providerId="LiveId" clId="{1B76BA4E-5D21-4F43-B170-91D239AD4EEA}" dt="2024-06-21T13:39:08.076" v="268" actId="478"/>
          <ac:picMkLst>
            <pc:docMk/>
            <pc:sldMk cId="87185212" sldId="673"/>
            <ac:picMk id="2052" creationId="{6AFB328F-3C41-35D0-899A-C43EA93DD943}"/>
          </ac:picMkLst>
        </pc:picChg>
      </pc:sldChg>
      <pc:sldChg chg="del">
        <pc:chgData name="Murat Ozen" userId="8c13d4d285aa0c36" providerId="LiveId" clId="{1B76BA4E-5D21-4F43-B170-91D239AD4EEA}" dt="2024-06-21T11:42:07.823" v="175" actId="47"/>
        <pc:sldMkLst>
          <pc:docMk/>
          <pc:sldMk cId="2453995866" sldId="673"/>
        </pc:sldMkLst>
      </pc:sldChg>
      <pc:sldChg chg="delSp modSp add mod">
        <pc:chgData name="Murat Ozen" userId="8c13d4d285aa0c36" providerId="LiveId" clId="{1B76BA4E-5D21-4F43-B170-91D239AD4EEA}" dt="2024-06-21T14:51:11.190" v="450" actId="20577"/>
        <pc:sldMkLst>
          <pc:docMk/>
          <pc:sldMk cId="402660588" sldId="674"/>
        </pc:sldMkLst>
        <pc:spChg chg="mod">
          <ac:chgData name="Murat Ozen" userId="8c13d4d285aa0c36" providerId="LiveId" clId="{1B76BA4E-5D21-4F43-B170-91D239AD4EEA}" dt="2024-06-21T14:51:11.190" v="450" actId="20577"/>
          <ac:spMkLst>
            <pc:docMk/>
            <pc:sldMk cId="402660588" sldId="674"/>
            <ac:spMk id="7" creationId="{ACE3B85A-0B6F-AAB3-D491-93BC8BA3D32B}"/>
          </ac:spMkLst>
        </pc:spChg>
        <pc:picChg chg="del">
          <ac:chgData name="Murat Ozen" userId="8c13d4d285aa0c36" providerId="LiveId" clId="{1B76BA4E-5D21-4F43-B170-91D239AD4EEA}" dt="2024-06-21T14:46:27.704" v="368" actId="478"/>
          <ac:picMkLst>
            <pc:docMk/>
            <pc:sldMk cId="402660588" sldId="674"/>
            <ac:picMk id="5" creationId="{585859CB-DAAA-A102-D6C2-6B3706BC12B8}"/>
          </ac:picMkLst>
        </pc:picChg>
      </pc:sldChg>
      <pc:sldChg chg="del">
        <pc:chgData name="Murat Ozen" userId="8c13d4d285aa0c36" providerId="LiveId" clId="{1B76BA4E-5D21-4F43-B170-91D239AD4EEA}" dt="2024-06-21T11:42:14.542" v="193" actId="47"/>
        <pc:sldMkLst>
          <pc:docMk/>
          <pc:sldMk cId="3542446617" sldId="674"/>
        </pc:sldMkLst>
      </pc:sldChg>
      <pc:sldChg chg="del">
        <pc:chgData name="Murat Ozen" userId="8c13d4d285aa0c36" providerId="LiveId" clId="{1B76BA4E-5D21-4F43-B170-91D239AD4EEA}" dt="2024-06-21T11:42:09.393" v="179" actId="47"/>
        <pc:sldMkLst>
          <pc:docMk/>
          <pc:sldMk cId="3421701906" sldId="675"/>
        </pc:sldMkLst>
      </pc:sldChg>
      <pc:sldChg chg="del">
        <pc:chgData name="Murat Ozen" userId="8c13d4d285aa0c36" providerId="LiveId" clId="{1B76BA4E-5D21-4F43-B170-91D239AD4EEA}" dt="2024-06-21T11:42:09.859" v="181" actId="47"/>
        <pc:sldMkLst>
          <pc:docMk/>
          <pc:sldMk cId="2980456004" sldId="676"/>
        </pc:sldMkLst>
      </pc:sldChg>
      <pc:sldChg chg="del">
        <pc:chgData name="Murat Ozen" userId="8c13d4d285aa0c36" providerId="LiveId" clId="{1B76BA4E-5D21-4F43-B170-91D239AD4EEA}" dt="2024-06-21T11:42:09.669" v="180" actId="47"/>
        <pc:sldMkLst>
          <pc:docMk/>
          <pc:sldMk cId="287309567" sldId="678"/>
        </pc:sldMkLst>
      </pc:sldChg>
      <pc:sldChg chg="ord">
        <pc:chgData name="Murat Ozen" userId="8c13d4d285aa0c36" providerId="LiveId" clId="{1B76BA4E-5D21-4F43-B170-91D239AD4EEA}" dt="2024-06-24T19:06:44.653" v="456"/>
        <pc:sldMkLst>
          <pc:docMk/>
          <pc:sldMk cId="297614651" sldId="1002"/>
        </pc:sldMkLst>
      </pc:sldChg>
      <pc:sldChg chg="del">
        <pc:chgData name="Murat Ozen" userId="8c13d4d285aa0c36" providerId="LiveId" clId="{1B76BA4E-5D21-4F43-B170-91D239AD4EEA}" dt="2024-06-24T19:06:42.510" v="454" actId="47"/>
        <pc:sldMkLst>
          <pc:docMk/>
          <pc:sldMk cId="3989750875" sldId="1003"/>
        </pc:sldMkLst>
      </pc:sldChg>
    </pc:docChg>
  </pc:docChgLst>
  <pc:docChgLst>
    <pc:chgData name="Murat Ozen" userId="8c13d4d285aa0c36" providerId="LiveId" clId="{043A4DA8-3ED6-42F1-844C-8E0ECEEE3CCE}"/>
    <pc:docChg chg="undo custSel addSld delSld modSld sldOrd addSection modSection">
      <pc:chgData name="Murat Ozen" userId="8c13d4d285aa0c36" providerId="LiveId" clId="{043A4DA8-3ED6-42F1-844C-8E0ECEEE3CCE}" dt="2024-07-01T11:01:20.367" v="8033" actId="47"/>
      <pc:docMkLst>
        <pc:docMk/>
      </pc:docMkLst>
      <pc:sldChg chg="addSp delSp modSp mod modAnim modNotesTx">
        <pc:chgData name="Murat Ozen" userId="8c13d4d285aa0c36" providerId="LiveId" clId="{043A4DA8-3ED6-42F1-844C-8E0ECEEE3CCE}" dt="2024-06-25T08:04:02.707" v="3760" actId="1076"/>
        <pc:sldMkLst>
          <pc:docMk/>
          <pc:sldMk cId="0" sldId="417"/>
        </pc:sldMkLst>
        <pc:spChg chg="add del mod">
          <ac:chgData name="Murat Ozen" userId="8c13d4d285aa0c36" providerId="LiveId" clId="{043A4DA8-3ED6-42F1-844C-8E0ECEEE3CCE}" dt="2024-06-25T06:43:49.043" v="1975" actId="478"/>
          <ac:spMkLst>
            <pc:docMk/>
            <pc:sldMk cId="0" sldId="417"/>
            <ac:spMk id="3" creationId="{6F118047-A22C-3D1F-1F48-FD6B800BCB6B}"/>
          </ac:spMkLst>
        </pc:spChg>
        <pc:spChg chg="add mod">
          <ac:chgData name="Murat Ozen" userId="8c13d4d285aa0c36" providerId="LiveId" clId="{043A4DA8-3ED6-42F1-844C-8E0ECEEE3CCE}" dt="2024-06-25T06:44:49.353" v="2051" actId="313"/>
          <ac:spMkLst>
            <pc:docMk/>
            <pc:sldMk cId="0" sldId="417"/>
            <ac:spMk id="4" creationId="{3BB0F904-9E86-9DB6-8D65-959527F8ECCA}"/>
          </ac:spMkLst>
        </pc:spChg>
        <pc:spChg chg="add del mod">
          <ac:chgData name="Murat Ozen" userId="8c13d4d285aa0c36" providerId="LiveId" clId="{043A4DA8-3ED6-42F1-844C-8E0ECEEE3CCE}" dt="2024-06-25T06:47:16.494" v="2089" actId="478"/>
          <ac:spMkLst>
            <pc:docMk/>
            <pc:sldMk cId="0" sldId="417"/>
            <ac:spMk id="5" creationId="{1F4F3F23-BE4F-4B91-62F1-D343A51423A6}"/>
          </ac:spMkLst>
        </pc:spChg>
        <pc:spChg chg="mod">
          <ac:chgData name="Murat Ozen" userId="8c13d4d285aa0c36" providerId="LiveId" clId="{043A4DA8-3ED6-42F1-844C-8E0ECEEE3CCE}" dt="2024-06-25T08:04:02.707" v="3760" actId="1076"/>
          <ac:spMkLst>
            <pc:docMk/>
            <pc:sldMk cId="0" sldId="417"/>
            <ac:spMk id="15362" creationId="{99BFC571-D073-E47C-C3FE-3EF05E5259CE}"/>
          </ac:spMkLst>
        </pc:spChg>
        <pc:spChg chg="del">
          <ac:chgData name="Murat Ozen" userId="8c13d4d285aa0c36" providerId="LiveId" clId="{043A4DA8-3ED6-42F1-844C-8E0ECEEE3CCE}" dt="2024-06-25T06:43:47.084" v="1974" actId="478"/>
          <ac:spMkLst>
            <pc:docMk/>
            <pc:sldMk cId="0" sldId="417"/>
            <ac:spMk id="15364" creationId="{119EDFDF-C539-8720-29AD-15FE2FF57546}"/>
          </ac:spMkLst>
        </pc:spChg>
        <pc:spChg chg="mod">
          <ac:chgData name="Murat Ozen" userId="8c13d4d285aa0c36" providerId="LiveId" clId="{043A4DA8-3ED6-42F1-844C-8E0ECEEE3CCE}" dt="2024-06-25T07:17:52.999" v="3166" actId="255"/>
          <ac:spMkLst>
            <pc:docMk/>
            <pc:sldMk cId="0" sldId="417"/>
            <ac:spMk id="871429" creationId="{AF7A9652-ACCF-FE6A-2B17-CB1D9C406B8B}"/>
          </ac:spMkLst>
        </pc:spChg>
      </pc:sldChg>
      <pc:sldChg chg="del">
        <pc:chgData name="Murat Ozen" userId="8c13d4d285aa0c36" providerId="LiveId" clId="{043A4DA8-3ED6-42F1-844C-8E0ECEEE3CCE}" dt="2024-06-25T07:00:53.534" v="2828" actId="47"/>
        <pc:sldMkLst>
          <pc:docMk/>
          <pc:sldMk cId="0" sldId="418"/>
        </pc:sldMkLst>
      </pc:sldChg>
      <pc:sldChg chg="addSp delSp modSp mod modAnim modNotesTx">
        <pc:chgData name="Murat Ozen" userId="8c13d4d285aa0c36" providerId="LiveId" clId="{043A4DA8-3ED6-42F1-844C-8E0ECEEE3CCE}" dt="2024-06-25T07:14:50.734" v="3144" actId="6549"/>
        <pc:sldMkLst>
          <pc:docMk/>
          <pc:sldMk cId="0" sldId="419"/>
        </pc:sldMkLst>
        <pc:spChg chg="add del mod">
          <ac:chgData name="Murat Ozen" userId="8c13d4d285aa0c36" providerId="LiveId" clId="{043A4DA8-3ED6-42F1-844C-8E0ECEEE3CCE}" dt="2024-06-25T06:39:44.948" v="1866" actId="478"/>
          <ac:spMkLst>
            <pc:docMk/>
            <pc:sldMk cId="0" sldId="419"/>
            <ac:spMk id="3" creationId="{312A225E-8028-D8FB-12A6-0A045ED13D42}"/>
          </ac:spMkLst>
        </pc:spChg>
        <pc:spChg chg="add mod">
          <ac:chgData name="Murat Ozen" userId="8c13d4d285aa0c36" providerId="LiveId" clId="{043A4DA8-3ED6-42F1-844C-8E0ECEEE3CCE}" dt="2024-06-25T06:40:13.950" v="1875" actId="20577"/>
          <ac:spMkLst>
            <pc:docMk/>
            <pc:sldMk cId="0" sldId="419"/>
            <ac:spMk id="4" creationId="{69F01A5B-DEEC-603E-A074-4110DDB6E48B}"/>
          </ac:spMkLst>
        </pc:spChg>
        <pc:spChg chg="add mod">
          <ac:chgData name="Murat Ozen" userId="8c13d4d285aa0c36" providerId="LiveId" clId="{043A4DA8-3ED6-42F1-844C-8E0ECEEE3CCE}" dt="2024-06-25T06:40:36.725" v="1881" actId="14100"/>
          <ac:spMkLst>
            <pc:docMk/>
            <pc:sldMk cId="0" sldId="419"/>
            <ac:spMk id="5" creationId="{5BA3736B-92B3-4625-0B10-573796ED8808}"/>
          </ac:spMkLst>
        </pc:spChg>
        <pc:spChg chg="add mod">
          <ac:chgData name="Murat Ozen" userId="8c13d4d285aa0c36" providerId="LiveId" clId="{043A4DA8-3ED6-42F1-844C-8E0ECEEE3CCE}" dt="2024-06-25T06:43:30.868" v="1973" actId="20577"/>
          <ac:spMkLst>
            <pc:docMk/>
            <pc:sldMk cId="0" sldId="419"/>
            <ac:spMk id="6" creationId="{FBAC3465-8251-F4D2-7A27-B51B64675310}"/>
          </ac:spMkLst>
        </pc:spChg>
        <pc:spChg chg="del">
          <ac:chgData name="Murat Ozen" userId="8c13d4d285aa0c36" providerId="LiveId" clId="{043A4DA8-3ED6-42F1-844C-8E0ECEEE3CCE}" dt="2024-06-25T06:39:43.060" v="1864" actId="478"/>
          <ac:spMkLst>
            <pc:docMk/>
            <pc:sldMk cId="0" sldId="419"/>
            <ac:spMk id="14338" creationId="{7D6903A4-96F4-2CCA-4DAA-C62F8C1789AE}"/>
          </ac:spMkLst>
        </pc:spChg>
        <pc:spChg chg="del mod">
          <ac:chgData name="Murat Ozen" userId="8c13d4d285aa0c36" providerId="LiveId" clId="{043A4DA8-3ED6-42F1-844C-8E0ECEEE3CCE}" dt="2024-06-25T06:40:30.036" v="1878" actId="478"/>
          <ac:spMkLst>
            <pc:docMk/>
            <pc:sldMk cId="0" sldId="419"/>
            <ac:spMk id="14340" creationId="{F5C3E869-11D1-C18C-5B1F-23FB77852E8B}"/>
          </ac:spMkLst>
        </pc:spChg>
        <pc:spChg chg="del mod">
          <ac:chgData name="Murat Ozen" userId="8c13d4d285aa0c36" providerId="LiveId" clId="{043A4DA8-3ED6-42F1-844C-8E0ECEEE3CCE}" dt="2024-06-25T06:41:25.010" v="1971" actId="478"/>
          <ac:spMkLst>
            <pc:docMk/>
            <pc:sldMk cId="0" sldId="419"/>
            <ac:spMk id="17411" creationId="{2755354D-D832-C281-E4C6-FABE7527C343}"/>
          </ac:spMkLst>
        </pc:spChg>
      </pc:sldChg>
      <pc:sldChg chg="del">
        <pc:chgData name="Murat Ozen" userId="8c13d4d285aa0c36" providerId="LiveId" clId="{043A4DA8-3ED6-42F1-844C-8E0ECEEE3CCE}" dt="2024-06-25T07:08:04.992" v="3101" actId="47"/>
        <pc:sldMkLst>
          <pc:docMk/>
          <pc:sldMk cId="0" sldId="420"/>
        </pc:sldMkLst>
      </pc:sldChg>
      <pc:sldChg chg="delSp modSp del">
        <pc:chgData name="Murat Ozen" userId="8c13d4d285aa0c36" providerId="LiveId" clId="{043A4DA8-3ED6-42F1-844C-8E0ECEEE3CCE}" dt="2024-06-25T07:13:03.818" v="3124" actId="47"/>
        <pc:sldMkLst>
          <pc:docMk/>
          <pc:sldMk cId="0" sldId="421"/>
        </pc:sldMkLst>
        <pc:spChg chg="del">
          <ac:chgData name="Murat Ozen" userId="8c13d4d285aa0c36" providerId="LiveId" clId="{043A4DA8-3ED6-42F1-844C-8E0ECEEE3CCE}" dt="2024-06-25T07:08:27.032" v="3103" actId="478"/>
          <ac:spMkLst>
            <pc:docMk/>
            <pc:sldMk cId="0" sldId="421"/>
            <ac:spMk id="18434" creationId="{80D4409F-B64F-1431-1411-0BA49389E43B}"/>
          </ac:spMkLst>
        </pc:spChg>
        <pc:picChg chg="del mod">
          <ac:chgData name="Murat Ozen" userId="8c13d4d285aa0c36" providerId="LiveId" clId="{043A4DA8-3ED6-42F1-844C-8E0ECEEE3CCE}" dt="2024-06-25T07:10:55.516" v="3107" actId="478"/>
          <ac:picMkLst>
            <pc:docMk/>
            <pc:sldMk cId="0" sldId="421"/>
            <ac:picMk id="18435" creationId="{D8958DED-B497-F6E9-BCB4-34FA7BBB44B9}"/>
          </ac:picMkLst>
        </pc:picChg>
        <pc:picChg chg="del">
          <ac:chgData name="Murat Ozen" userId="8c13d4d285aa0c36" providerId="LiveId" clId="{043A4DA8-3ED6-42F1-844C-8E0ECEEE3CCE}" dt="2024-06-25T07:08:28.475" v="3104" actId="478"/>
          <ac:picMkLst>
            <pc:docMk/>
            <pc:sldMk cId="0" sldId="421"/>
            <ac:picMk id="18437" creationId="{A657E92D-4364-62A1-F641-1500F2378857}"/>
          </ac:picMkLst>
        </pc:picChg>
      </pc:sldChg>
      <pc:sldChg chg="del">
        <pc:chgData name="Murat Ozen" userId="8c13d4d285aa0c36" providerId="LiveId" clId="{043A4DA8-3ED6-42F1-844C-8E0ECEEE3CCE}" dt="2024-06-25T07:15:06.728" v="3145" actId="47"/>
        <pc:sldMkLst>
          <pc:docMk/>
          <pc:sldMk cId="0" sldId="422"/>
        </pc:sldMkLst>
      </pc:sldChg>
      <pc:sldChg chg="del">
        <pc:chgData name="Murat Ozen" userId="8c13d4d285aa0c36" providerId="LiveId" clId="{043A4DA8-3ED6-42F1-844C-8E0ECEEE3CCE}" dt="2024-06-25T07:15:27.177" v="3146" actId="47"/>
        <pc:sldMkLst>
          <pc:docMk/>
          <pc:sldMk cId="0" sldId="423"/>
        </pc:sldMkLst>
      </pc:sldChg>
      <pc:sldChg chg="delSp modSp del">
        <pc:chgData name="Murat Ozen" userId="8c13d4d285aa0c36" providerId="LiveId" clId="{043A4DA8-3ED6-42F1-844C-8E0ECEEE3CCE}" dt="2024-06-25T07:13:40.381" v="3127" actId="47"/>
        <pc:sldMkLst>
          <pc:docMk/>
          <pc:sldMk cId="0" sldId="424"/>
        </pc:sldMkLst>
        <pc:picChg chg="del mod">
          <ac:chgData name="Murat Ozen" userId="8c13d4d285aa0c36" providerId="LiveId" clId="{043A4DA8-3ED6-42F1-844C-8E0ECEEE3CCE}" dt="2024-06-25T07:13:38.770" v="3126" actId="478"/>
          <ac:picMkLst>
            <pc:docMk/>
            <pc:sldMk cId="0" sldId="424"/>
            <ac:picMk id="19458" creationId="{57F79AE0-23CB-A452-4C7A-B3251BB1450F}"/>
          </ac:picMkLst>
        </pc:picChg>
      </pc:sldChg>
      <pc:sldChg chg="del">
        <pc:chgData name="Murat Ozen" userId="8c13d4d285aa0c36" providerId="LiveId" clId="{043A4DA8-3ED6-42F1-844C-8E0ECEEE3CCE}" dt="2024-06-25T07:15:28.524" v="3147" actId="47"/>
        <pc:sldMkLst>
          <pc:docMk/>
          <pc:sldMk cId="0" sldId="425"/>
        </pc:sldMkLst>
      </pc:sldChg>
      <pc:sldChg chg="del">
        <pc:chgData name="Murat Ozen" userId="8c13d4d285aa0c36" providerId="LiveId" clId="{043A4DA8-3ED6-42F1-844C-8E0ECEEE3CCE}" dt="2024-06-25T07:22:07.675" v="3235" actId="47"/>
        <pc:sldMkLst>
          <pc:docMk/>
          <pc:sldMk cId="0" sldId="426"/>
        </pc:sldMkLst>
      </pc:sldChg>
      <pc:sldChg chg="del">
        <pc:chgData name="Murat Ozen" userId="8c13d4d285aa0c36" providerId="LiveId" clId="{043A4DA8-3ED6-42F1-844C-8E0ECEEE3CCE}" dt="2024-06-25T07:24:21.055" v="3276" actId="47"/>
        <pc:sldMkLst>
          <pc:docMk/>
          <pc:sldMk cId="0" sldId="427"/>
        </pc:sldMkLst>
      </pc:sldChg>
      <pc:sldChg chg="del">
        <pc:chgData name="Murat Ozen" userId="8c13d4d285aa0c36" providerId="LiveId" clId="{043A4DA8-3ED6-42F1-844C-8E0ECEEE3CCE}" dt="2024-06-25T07:27:21.937" v="3358" actId="47"/>
        <pc:sldMkLst>
          <pc:docMk/>
          <pc:sldMk cId="0" sldId="428"/>
        </pc:sldMkLst>
      </pc:sldChg>
      <pc:sldChg chg="del">
        <pc:chgData name="Murat Ozen" userId="8c13d4d285aa0c36" providerId="LiveId" clId="{043A4DA8-3ED6-42F1-844C-8E0ECEEE3CCE}" dt="2024-06-25T07:28:36.103" v="3426" actId="47"/>
        <pc:sldMkLst>
          <pc:docMk/>
          <pc:sldMk cId="0" sldId="430"/>
        </pc:sldMkLst>
      </pc:sldChg>
      <pc:sldChg chg="del">
        <pc:chgData name="Murat Ozen" userId="8c13d4d285aa0c36" providerId="LiveId" clId="{043A4DA8-3ED6-42F1-844C-8E0ECEEE3CCE}" dt="2024-06-24T07:57:31.493" v="542" actId="47"/>
        <pc:sldMkLst>
          <pc:docMk/>
          <pc:sldMk cId="236250637" sldId="529"/>
        </pc:sldMkLst>
      </pc:sldChg>
      <pc:sldChg chg="modSp mod">
        <pc:chgData name="Murat Ozen" userId="8c13d4d285aa0c36" providerId="LiveId" clId="{043A4DA8-3ED6-42F1-844C-8E0ECEEE3CCE}" dt="2024-06-24T07:26:30.203" v="99" actId="20577"/>
        <pc:sldMkLst>
          <pc:docMk/>
          <pc:sldMk cId="2998258595" sldId="594"/>
        </pc:sldMkLst>
        <pc:spChg chg="mod">
          <ac:chgData name="Murat Ozen" userId="8c13d4d285aa0c36" providerId="LiveId" clId="{043A4DA8-3ED6-42F1-844C-8E0ECEEE3CCE}" dt="2024-06-24T07:26:30.203" v="99" actId="20577"/>
          <ac:spMkLst>
            <pc:docMk/>
            <pc:sldMk cId="2998258595" sldId="594"/>
            <ac:spMk id="4" creationId="{7C3B310A-B5BC-A5EC-2E2C-2D53E42B1C09}"/>
          </ac:spMkLst>
        </pc:spChg>
        <pc:spChg chg="mod">
          <ac:chgData name="Murat Ozen" userId="8c13d4d285aa0c36" providerId="LiveId" clId="{043A4DA8-3ED6-42F1-844C-8E0ECEEE3CCE}" dt="2024-06-24T07:25:14.682" v="75" actId="20577"/>
          <ac:spMkLst>
            <pc:docMk/>
            <pc:sldMk cId="2998258595" sldId="594"/>
            <ac:spMk id="7" creationId="{00000000-0000-0000-0000-000000000000}"/>
          </ac:spMkLst>
        </pc:spChg>
      </pc:sldChg>
      <pc:sldChg chg="modSp mod">
        <pc:chgData name="Murat Ozen" userId="8c13d4d285aa0c36" providerId="LiveId" clId="{043A4DA8-3ED6-42F1-844C-8E0ECEEE3CCE}" dt="2024-06-24T07:25:46.416" v="76" actId="20577"/>
        <pc:sldMkLst>
          <pc:docMk/>
          <pc:sldMk cId="2299051222" sldId="596"/>
        </pc:sldMkLst>
        <pc:spChg chg="mod">
          <ac:chgData name="Murat Ozen" userId="8c13d4d285aa0c36" providerId="LiveId" clId="{043A4DA8-3ED6-42F1-844C-8E0ECEEE3CCE}" dt="2024-06-24T07:25:46.416" v="76" actId="20577"/>
          <ac:spMkLst>
            <pc:docMk/>
            <pc:sldMk cId="2299051222" sldId="596"/>
            <ac:spMk id="16" creationId="{6D5F04AB-57F5-ECED-0ABE-11AE3A4D9932}"/>
          </ac:spMkLst>
        </pc:spChg>
      </pc:sldChg>
      <pc:sldChg chg="addSp delSp modSp mod modNotesTx">
        <pc:chgData name="Murat Ozen" userId="8c13d4d285aa0c36" providerId="LiveId" clId="{043A4DA8-3ED6-42F1-844C-8E0ECEEE3CCE}" dt="2024-06-25T07:59:31.321" v="3706" actId="478"/>
        <pc:sldMkLst>
          <pc:docMk/>
          <pc:sldMk cId="0" sldId="631"/>
        </pc:sldMkLst>
        <pc:spChg chg="add mod">
          <ac:chgData name="Murat Ozen" userId="8c13d4d285aa0c36" providerId="LiveId" clId="{043A4DA8-3ED6-42F1-844C-8E0ECEEE3CCE}" dt="2024-06-25T06:29:17.198" v="1739" actId="20577"/>
          <ac:spMkLst>
            <pc:docMk/>
            <pc:sldMk cId="0" sldId="631"/>
            <ac:spMk id="2" creationId="{E272035D-1374-3D11-0B67-8FF1DA6B62B3}"/>
          </ac:spMkLst>
        </pc:spChg>
        <pc:spChg chg="add mod">
          <ac:chgData name="Murat Ozen" userId="8c13d4d285aa0c36" providerId="LiveId" clId="{043A4DA8-3ED6-42F1-844C-8E0ECEEE3CCE}" dt="2024-06-25T06:30:25.767" v="1776" actId="122"/>
          <ac:spMkLst>
            <pc:docMk/>
            <pc:sldMk cId="0" sldId="631"/>
            <ac:spMk id="4" creationId="{C8B0818E-25A3-329A-BB87-1064968DD462}"/>
          </ac:spMkLst>
        </pc:spChg>
        <pc:spChg chg="add mod">
          <ac:chgData name="Murat Ozen" userId="8c13d4d285aa0c36" providerId="LiveId" clId="{043A4DA8-3ED6-42F1-844C-8E0ECEEE3CCE}" dt="2024-06-25T06:30:51.284" v="1792" actId="14100"/>
          <ac:spMkLst>
            <pc:docMk/>
            <pc:sldMk cId="0" sldId="631"/>
            <ac:spMk id="5" creationId="{F4F833C5-48F6-6336-AFB0-CC41AF5D1B91}"/>
          </ac:spMkLst>
        </pc:spChg>
        <pc:spChg chg="add del mod">
          <ac:chgData name="Murat Ozen" userId="8c13d4d285aa0c36" providerId="LiveId" clId="{043A4DA8-3ED6-42F1-844C-8E0ECEEE3CCE}" dt="2024-06-25T06:35:29.124" v="1814" actId="478"/>
          <ac:spMkLst>
            <pc:docMk/>
            <pc:sldMk cId="0" sldId="631"/>
            <ac:spMk id="7" creationId="{D6E1BD27-E81D-EFB5-8217-E0FDA693CA20}"/>
          </ac:spMkLst>
        </pc:spChg>
        <pc:spChg chg="add del mod">
          <ac:chgData name="Murat Ozen" userId="8c13d4d285aa0c36" providerId="LiveId" clId="{043A4DA8-3ED6-42F1-844C-8E0ECEEE3CCE}" dt="2024-06-25T07:59:31.321" v="3706" actId="478"/>
          <ac:spMkLst>
            <pc:docMk/>
            <pc:sldMk cId="0" sldId="631"/>
            <ac:spMk id="8" creationId="{6AFFEE6C-F2E2-DDCE-6DB0-97D029659742}"/>
          </ac:spMkLst>
        </pc:spChg>
        <pc:spChg chg="del mod">
          <ac:chgData name="Murat Ozen" userId="8c13d4d285aa0c36" providerId="LiveId" clId="{043A4DA8-3ED6-42F1-844C-8E0ECEEE3CCE}" dt="2024-06-25T06:30:56.838" v="1794" actId="478"/>
          <ac:spMkLst>
            <pc:docMk/>
            <pc:sldMk cId="0" sldId="631"/>
            <ac:spMk id="18434" creationId="{00000000-0000-0000-0000-000000000000}"/>
          </ac:spMkLst>
        </pc:spChg>
        <pc:grpChg chg="add del mod">
          <ac:chgData name="Murat Ozen" userId="8c13d4d285aa0c36" providerId="LiveId" clId="{043A4DA8-3ED6-42F1-844C-8E0ECEEE3CCE}" dt="2024-06-25T06:29:58.571" v="1748" actId="478"/>
          <ac:grpSpMkLst>
            <pc:docMk/>
            <pc:sldMk cId="0" sldId="631"/>
            <ac:grpSpMk id="3" creationId="{AB419454-81B9-C998-B097-D49892851CC1}"/>
          </ac:grpSpMkLst>
        </pc:grpChg>
        <pc:picChg chg="mod">
          <ac:chgData name="Murat Ozen" userId="8c13d4d285aa0c36" providerId="LiveId" clId="{043A4DA8-3ED6-42F1-844C-8E0ECEEE3CCE}" dt="2024-06-25T06:29:58.571" v="1748" actId="478"/>
          <ac:picMkLst>
            <pc:docMk/>
            <pc:sldMk cId="0" sldId="631"/>
            <ac:picMk id="18435" creationId="{00000000-0000-0000-0000-000000000000}"/>
          </ac:picMkLst>
        </pc:picChg>
        <pc:picChg chg="mod">
          <ac:chgData name="Murat Ozen" userId="8c13d4d285aa0c36" providerId="LiveId" clId="{043A4DA8-3ED6-42F1-844C-8E0ECEEE3CCE}" dt="2024-06-25T06:29:45.126" v="1745" actId="1076"/>
          <ac:picMkLst>
            <pc:docMk/>
            <pc:sldMk cId="0" sldId="631"/>
            <ac:picMk id="18436" creationId="{00000000-0000-0000-0000-000000000000}"/>
          </ac:picMkLst>
        </pc:picChg>
        <pc:picChg chg="del mod">
          <ac:chgData name="Murat Ozen" userId="8c13d4d285aa0c36" providerId="LiveId" clId="{043A4DA8-3ED6-42F1-844C-8E0ECEEE3CCE}" dt="2024-06-25T06:29:58.571" v="1748" actId="478"/>
          <ac:picMkLst>
            <pc:docMk/>
            <pc:sldMk cId="0" sldId="631"/>
            <ac:picMk id="18437" creationId="{00000000-0000-0000-0000-000000000000}"/>
          </ac:picMkLst>
        </pc:picChg>
        <pc:picChg chg="del mod">
          <ac:chgData name="Murat Ozen" userId="8c13d4d285aa0c36" providerId="LiveId" clId="{043A4DA8-3ED6-42F1-844C-8E0ECEEE3CCE}" dt="2024-06-25T06:29:56.688" v="1746" actId="478"/>
          <ac:picMkLst>
            <pc:docMk/>
            <pc:sldMk cId="0" sldId="631"/>
            <ac:picMk id="18438" creationId="{00000000-0000-0000-0000-000000000000}"/>
          </ac:picMkLst>
        </pc:picChg>
        <pc:picChg chg="del">
          <ac:chgData name="Murat Ozen" userId="8c13d4d285aa0c36" providerId="LiveId" clId="{043A4DA8-3ED6-42F1-844C-8E0ECEEE3CCE}" dt="2024-06-25T06:35:30.950" v="1815" actId="478"/>
          <ac:picMkLst>
            <pc:docMk/>
            <pc:sldMk cId="0" sldId="631"/>
            <ac:picMk id="18440" creationId="{00000000-0000-0000-0000-000000000000}"/>
          </ac:picMkLst>
        </pc:picChg>
      </pc:sldChg>
      <pc:sldChg chg="addSp delSp modSp mod modAnim modNotesTx">
        <pc:chgData name="Murat Ozen" userId="8c13d4d285aa0c36" providerId="LiveId" clId="{043A4DA8-3ED6-42F1-844C-8E0ECEEE3CCE}" dt="2024-06-25T12:43:49.747" v="6405" actId="20577"/>
        <pc:sldMkLst>
          <pc:docMk/>
          <pc:sldMk cId="0" sldId="632"/>
        </pc:sldMkLst>
        <pc:spChg chg="add del mod">
          <ac:chgData name="Murat Ozen" userId="8c13d4d285aa0c36" providerId="LiveId" clId="{043A4DA8-3ED6-42F1-844C-8E0ECEEE3CCE}" dt="2024-06-25T06:36:42.673" v="1820" actId="478"/>
          <ac:spMkLst>
            <pc:docMk/>
            <pc:sldMk cId="0" sldId="632"/>
            <ac:spMk id="3" creationId="{FB5BFC98-7F14-C31E-1D37-F0B01C42732A}"/>
          </ac:spMkLst>
        </pc:spChg>
        <pc:spChg chg="add mod">
          <ac:chgData name="Murat Ozen" userId="8c13d4d285aa0c36" providerId="LiveId" clId="{043A4DA8-3ED6-42F1-844C-8E0ECEEE3CCE}" dt="2024-06-25T06:37:49.976" v="1850" actId="20577"/>
          <ac:spMkLst>
            <pc:docMk/>
            <pc:sldMk cId="0" sldId="632"/>
            <ac:spMk id="4" creationId="{90EE1C18-0AE5-88DF-8B18-2C2A8C6D8692}"/>
          </ac:spMkLst>
        </pc:spChg>
        <pc:spChg chg="add del mod">
          <ac:chgData name="Murat Ozen" userId="8c13d4d285aa0c36" providerId="LiveId" clId="{043A4DA8-3ED6-42F1-844C-8E0ECEEE3CCE}" dt="2024-06-25T07:59:24.503" v="3705" actId="478"/>
          <ac:spMkLst>
            <pc:docMk/>
            <pc:sldMk cId="0" sldId="632"/>
            <ac:spMk id="5" creationId="{F517EDA4-FBFC-7C5A-04DE-B1FA18B1E42A}"/>
          </ac:spMkLst>
        </pc:spChg>
        <pc:spChg chg="del">
          <ac:chgData name="Murat Ozen" userId="8c13d4d285aa0c36" providerId="LiveId" clId="{043A4DA8-3ED6-42F1-844C-8E0ECEEE3CCE}" dt="2024-06-25T06:36:36.630" v="1817" actId="478"/>
          <ac:spMkLst>
            <pc:docMk/>
            <pc:sldMk cId="0" sldId="632"/>
            <ac:spMk id="19459" creationId="{00000000-0000-0000-0000-000000000000}"/>
          </ac:spMkLst>
        </pc:spChg>
        <pc:spChg chg="del mod">
          <ac:chgData name="Murat Ozen" userId="8c13d4d285aa0c36" providerId="LiveId" clId="{043A4DA8-3ED6-42F1-844C-8E0ECEEE3CCE}" dt="2024-06-25T06:36:53.251" v="1823" actId="478"/>
          <ac:spMkLst>
            <pc:docMk/>
            <pc:sldMk cId="0" sldId="632"/>
            <ac:spMk id="862213" creationId="{00000000-0000-0000-0000-000000000000}"/>
          </ac:spMkLst>
        </pc:spChg>
        <pc:spChg chg="mod">
          <ac:chgData name="Murat Ozen" userId="8c13d4d285aa0c36" providerId="LiveId" clId="{043A4DA8-3ED6-42F1-844C-8E0ECEEE3CCE}" dt="2024-06-25T06:37:24.322" v="1829" actId="1076"/>
          <ac:spMkLst>
            <pc:docMk/>
            <pc:sldMk cId="0" sldId="632"/>
            <ac:spMk id="862214" creationId="{00000000-0000-0000-0000-000000000000}"/>
          </ac:spMkLst>
        </pc:spChg>
        <pc:spChg chg="mod">
          <ac:chgData name="Murat Ozen" userId="8c13d4d285aa0c36" providerId="LiveId" clId="{043A4DA8-3ED6-42F1-844C-8E0ECEEE3CCE}" dt="2024-06-25T12:43:31.396" v="6393" actId="1076"/>
          <ac:spMkLst>
            <pc:docMk/>
            <pc:sldMk cId="0" sldId="632"/>
            <ac:spMk id="862215" creationId="{00000000-0000-0000-0000-000000000000}"/>
          </ac:spMkLst>
        </pc:spChg>
        <pc:spChg chg="mod">
          <ac:chgData name="Murat Ozen" userId="8c13d4d285aa0c36" providerId="LiveId" clId="{043A4DA8-3ED6-42F1-844C-8E0ECEEE3CCE}" dt="2024-06-25T12:43:36.485" v="6402" actId="1036"/>
          <ac:spMkLst>
            <pc:docMk/>
            <pc:sldMk cId="0" sldId="632"/>
            <ac:spMk id="862216" creationId="{00000000-0000-0000-0000-000000000000}"/>
          </ac:spMkLst>
        </pc:spChg>
        <pc:picChg chg="add del mod">
          <ac:chgData name="Murat Ozen" userId="8c13d4d285aa0c36" providerId="LiveId" clId="{043A4DA8-3ED6-42F1-844C-8E0ECEEE3CCE}" dt="2024-06-25T12:43:43.447" v="6404" actId="1076"/>
          <ac:picMkLst>
            <pc:docMk/>
            <pc:sldMk cId="0" sldId="632"/>
            <ac:picMk id="19458" creationId="{00000000-0000-0000-0000-000000000000}"/>
          </ac:picMkLst>
        </pc:picChg>
        <pc:picChg chg="del">
          <ac:chgData name="Murat Ozen" userId="8c13d4d285aa0c36" providerId="LiveId" clId="{043A4DA8-3ED6-42F1-844C-8E0ECEEE3CCE}" dt="2024-06-25T06:36:45.923" v="1821" actId="478"/>
          <ac:picMkLst>
            <pc:docMk/>
            <pc:sldMk cId="0" sldId="632"/>
            <ac:picMk id="19465" creationId="{00000000-0000-0000-0000-000000000000}"/>
          </ac:picMkLst>
        </pc:picChg>
      </pc:sldChg>
      <pc:sldChg chg="del">
        <pc:chgData name="Murat Ozen" userId="8c13d4d285aa0c36" providerId="LiveId" clId="{043A4DA8-3ED6-42F1-844C-8E0ECEEE3CCE}" dt="2024-06-25T12:45:42.644" v="6409" actId="47"/>
        <pc:sldMkLst>
          <pc:docMk/>
          <pc:sldMk cId="1214713010" sldId="671"/>
        </pc:sldMkLst>
      </pc:sldChg>
      <pc:sldChg chg="addSp modSp mod ord">
        <pc:chgData name="Murat Ozen" userId="8c13d4d285aa0c36" providerId="LiveId" clId="{043A4DA8-3ED6-42F1-844C-8E0ECEEE3CCE}" dt="2024-07-01T08:19:03.377" v="6830"/>
        <pc:sldMkLst>
          <pc:docMk/>
          <pc:sldMk cId="87185212" sldId="673"/>
        </pc:sldMkLst>
        <pc:spChg chg="add mod">
          <ac:chgData name="Murat Ozen" userId="8c13d4d285aa0c36" providerId="LiveId" clId="{043A4DA8-3ED6-42F1-844C-8E0ECEEE3CCE}" dt="2024-07-01T07:17:43.431" v="6457" actId="20577"/>
          <ac:spMkLst>
            <pc:docMk/>
            <pc:sldMk cId="87185212" sldId="673"/>
            <ac:spMk id="2" creationId="{C28007D9-255B-3A84-C299-FB35E7787E10}"/>
          </ac:spMkLst>
        </pc:spChg>
        <pc:spChg chg="mod">
          <ac:chgData name="Murat Ozen" userId="8c13d4d285aa0c36" providerId="LiveId" clId="{043A4DA8-3ED6-42F1-844C-8E0ECEEE3CCE}" dt="2024-07-01T07:22:14.363" v="6462" actId="20577"/>
          <ac:spMkLst>
            <pc:docMk/>
            <pc:sldMk cId="87185212" sldId="673"/>
            <ac:spMk id="250" creationId="{8D878FB9-B60B-3683-CB9E-413B1693DB37}"/>
          </ac:spMkLst>
        </pc:spChg>
      </pc:sldChg>
      <pc:sldChg chg="modSp mod">
        <pc:chgData name="Murat Ozen" userId="8c13d4d285aa0c36" providerId="LiveId" clId="{043A4DA8-3ED6-42F1-844C-8E0ECEEE3CCE}" dt="2024-07-01T10:26:23.080" v="7607" actId="20577"/>
        <pc:sldMkLst>
          <pc:docMk/>
          <pc:sldMk cId="402660588" sldId="674"/>
        </pc:sldMkLst>
        <pc:spChg chg="mod">
          <ac:chgData name="Murat Ozen" userId="8c13d4d285aa0c36" providerId="LiveId" clId="{043A4DA8-3ED6-42F1-844C-8E0ECEEE3CCE}" dt="2024-07-01T10:26:23.080" v="7607" actId="20577"/>
          <ac:spMkLst>
            <pc:docMk/>
            <pc:sldMk cId="402660588" sldId="674"/>
            <ac:spMk id="7" creationId="{ACE3B85A-0B6F-AAB3-D491-93BC8BA3D32B}"/>
          </ac:spMkLst>
        </pc:spChg>
      </pc:sldChg>
      <pc:sldChg chg="delSp modSp mod">
        <pc:chgData name="Murat Ozen" userId="8c13d4d285aa0c36" providerId="LiveId" clId="{043A4DA8-3ED6-42F1-844C-8E0ECEEE3CCE}" dt="2024-07-01T07:26:48.839" v="6471" actId="6549"/>
        <pc:sldMkLst>
          <pc:docMk/>
          <pc:sldMk cId="597725871" sldId="675"/>
        </pc:sldMkLst>
        <pc:spChg chg="del">
          <ac:chgData name="Murat Ozen" userId="8c13d4d285aa0c36" providerId="LiveId" clId="{043A4DA8-3ED6-42F1-844C-8E0ECEEE3CCE}" dt="2024-06-24T07:13:15.159" v="0" actId="478"/>
          <ac:spMkLst>
            <pc:docMk/>
            <pc:sldMk cId="597725871" sldId="675"/>
            <ac:spMk id="2" creationId="{516CAF18-EC9B-DF8B-4407-37E89501EB2C}"/>
          </ac:spMkLst>
        </pc:spChg>
        <pc:spChg chg="mod">
          <ac:chgData name="Murat Ozen" userId="8c13d4d285aa0c36" providerId="LiveId" clId="{043A4DA8-3ED6-42F1-844C-8E0ECEEE3CCE}" dt="2024-07-01T07:26:48.839" v="6471" actId="6549"/>
          <ac:spMkLst>
            <pc:docMk/>
            <pc:sldMk cId="597725871" sldId="675"/>
            <ac:spMk id="4" creationId="{DDF3D6F5-3D04-D48A-C3A0-1B7EA788ACEA}"/>
          </ac:spMkLst>
        </pc:spChg>
        <pc:picChg chg="del">
          <ac:chgData name="Murat Ozen" userId="8c13d4d285aa0c36" providerId="LiveId" clId="{043A4DA8-3ED6-42F1-844C-8E0ECEEE3CCE}" dt="2024-06-24T07:13:20.738" v="2" actId="478"/>
          <ac:picMkLst>
            <pc:docMk/>
            <pc:sldMk cId="597725871" sldId="675"/>
            <ac:picMk id="1026" creationId="{14C65E21-F868-2BB1-A23E-F51D3E831A24}"/>
          </ac:picMkLst>
        </pc:picChg>
      </pc:sldChg>
      <pc:sldChg chg="modSp mod">
        <pc:chgData name="Murat Ozen" userId="8c13d4d285aa0c36" providerId="LiveId" clId="{043A4DA8-3ED6-42F1-844C-8E0ECEEE3CCE}" dt="2024-07-01T07:16:56.884" v="6414" actId="404"/>
        <pc:sldMkLst>
          <pc:docMk/>
          <pc:sldMk cId="1823651957" sldId="676"/>
        </pc:sldMkLst>
        <pc:spChg chg="mod">
          <ac:chgData name="Murat Ozen" userId="8c13d4d285aa0c36" providerId="LiveId" clId="{043A4DA8-3ED6-42F1-844C-8E0ECEEE3CCE}" dt="2024-07-01T07:16:56.884" v="6414" actId="404"/>
          <ac:spMkLst>
            <pc:docMk/>
            <pc:sldMk cId="1823651957" sldId="676"/>
            <ac:spMk id="28" creationId="{7057F285-6029-8379-69CF-DF256B3CB56F}"/>
          </ac:spMkLst>
        </pc:spChg>
        <pc:grpChg chg="mod">
          <ac:chgData name="Murat Ozen" userId="8c13d4d285aa0c36" providerId="LiveId" clId="{043A4DA8-3ED6-42F1-844C-8E0ECEEE3CCE}" dt="2024-06-24T07:15:19.740" v="5" actId="1076"/>
          <ac:grpSpMkLst>
            <pc:docMk/>
            <pc:sldMk cId="1823651957" sldId="676"/>
            <ac:grpSpMk id="21" creationId="{00000000-0000-0000-0000-000000000000}"/>
          </ac:grpSpMkLst>
        </pc:grpChg>
        <pc:cxnChg chg="mod">
          <ac:chgData name="Murat Ozen" userId="8c13d4d285aa0c36" providerId="LiveId" clId="{043A4DA8-3ED6-42F1-844C-8E0ECEEE3CCE}" dt="2024-06-24T07:15:24.300" v="6" actId="1076"/>
          <ac:cxnSpMkLst>
            <pc:docMk/>
            <pc:sldMk cId="1823651957" sldId="676"/>
            <ac:cxnSpMk id="13" creationId="{00000000-0000-0000-0000-000000000000}"/>
          </ac:cxnSpMkLst>
        </pc:cxnChg>
        <pc:cxnChg chg="mod">
          <ac:chgData name="Murat Ozen" userId="8c13d4d285aa0c36" providerId="LiveId" clId="{043A4DA8-3ED6-42F1-844C-8E0ECEEE3CCE}" dt="2024-06-24T07:16:42.532" v="27" actId="14100"/>
          <ac:cxnSpMkLst>
            <pc:docMk/>
            <pc:sldMk cId="1823651957" sldId="676"/>
            <ac:cxnSpMk id="14" creationId="{00000000-0000-0000-0000-000000000000}"/>
          </ac:cxnSpMkLst>
        </pc:cxnChg>
      </pc:sldChg>
      <pc:sldChg chg="addSp delSp modSp mod">
        <pc:chgData name="Murat Ozen" userId="8c13d4d285aa0c36" providerId="LiveId" clId="{043A4DA8-3ED6-42F1-844C-8E0ECEEE3CCE}" dt="2024-06-24T07:52:49.368" v="534"/>
        <pc:sldMkLst>
          <pc:docMk/>
          <pc:sldMk cId="3767873039" sldId="955"/>
        </pc:sldMkLst>
        <pc:spChg chg="add mod">
          <ac:chgData name="Murat Ozen" userId="8c13d4d285aa0c36" providerId="LiveId" clId="{043A4DA8-3ED6-42F1-844C-8E0ECEEE3CCE}" dt="2024-06-24T07:43:37.347" v="456"/>
          <ac:spMkLst>
            <pc:docMk/>
            <pc:sldMk cId="3767873039" sldId="955"/>
            <ac:spMk id="2" creationId="{D1F1C03D-55DB-4D45-5009-45A153944411}"/>
          </ac:spMkLst>
        </pc:spChg>
        <pc:spChg chg="add mod">
          <ac:chgData name="Murat Ozen" userId="8c13d4d285aa0c36" providerId="LiveId" clId="{043A4DA8-3ED6-42F1-844C-8E0ECEEE3CCE}" dt="2024-06-24T07:52:49.368" v="534"/>
          <ac:spMkLst>
            <pc:docMk/>
            <pc:sldMk cId="3767873039" sldId="955"/>
            <ac:spMk id="3" creationId="{46A83F22-65EE-F4B5-AA86-AB8B26322557}"/>
          </ac:spMkLst>
        </pc:spChg>
        <pc:spChg chg="del">
          <ac:chgData name="Murat Ozen" userId="8c13d4d285aa0c36" providerId="LiveId" clId="{043A4DA8-3ED6-42F1-844C-8E0ECEEE3CCE}" dt="2024-06-24T07:43:49.560" v="458" actId="478"/>
          <ac:spMkLst>
            <pc:docMk/>
            <pc:sldMk cId="3767873039" sldId="955"/>
            <ac:spMk id="6" creationId="{00000000-0000-0000-0000-000000000000}"/>
          </ac:spMkLst>
        </pc:spChg>
        <pc:picChg chg="mod">
          <ac:chgData name="Murat Ozen" userId="8c13d4d285aa0c36" providerId="LiveId" clId="{043A4DA8-3ED6-42F1-844C-8E0ECEEE3CCE}" dt="2024-06-24T07:42:29.507" v="432" actId="1076"/>
          <ac:picMkLst>
            <pc:docMk/>
            <pc:sldMk cId="3767873039" sldId="955"/>
            <ac:picMk id="4" creationId="{021D6A2B-D13E-79F6-94DA-091F8DFBA12B}"/>
          </ac:picMkLst>
        </pc:picChg>
      </pc:sldChg>
      <pc:sldChg chg="modSp mod">
        <pc:chgData name="Murat Ozen" userId="8c13d4d285aa0c36" providerId="LiveId" clId="{043A4DA8-3ED6-42F1-844C-8E0ECEEE3CCE}" dt="2024-06-24T07:16:41.778" v="26" actId="1038"/>
        <pc:sldMkLst>
          <pc:docMk/>
          <pc:sldMk cId="690874465" sldId="961"/>
        </pc:sldMkLst>
        <pc:spChg chg="mod">
          <ac:chgData name="Murat Ozen" userId="8c13d4d285aa0c36" providerId="LiveId" clId="{043A4DA8-3ED6-42F1-844C-8E0ECEEE3CCE}" dt="2024-06-24T07:16:41.778" v="26" actId="1038"/>
          <ac:spMkLst>
            <pc:docMk/>
            <pc:sldMk cId="690874465" sldId="961"/>
            <ac:spMk id="41" creationId="{00000000-0000-0000-0000-000000000000}"/>
          </ac:spMkLst>
        </pc:spChg>
      </pc:sldChg>
      <pc:sldChg chg="addSp delSp modSp">
        <pc:chgData name="Murat Ozen" userId="8c13d4d285aa0c36" providerId="LiveId" clId="{043A4DA8-3ED6-42F1-844C-8E0ECEEE3CCE}" dt="2024-06-24T07:18:07.523" v="41" actId="121"/>
        <pc:sldMkLst>
          <pc:docMk/>
          <pc:sldMk cId="2702828006" sldId="962"/>
        </pc:sldMkLst>
        <pc:spChg chg="del">
          <ac:chgData name="Murat Ozen" userId="8c13d4d285aa0c36" providerId="LiveId" clId="{043A4DA8-3ED6-42F1-844C-8E0ECEEE3CCE}" dt="2024-06-24T07:17:28.434" v="31" actId="21"/>
          <ac:spMkLst>
            <pc:docMk/>
            <pc:sldMk cId="2702828006" sldId="962"/>
            <ac:spMk id="4" creationId="{0AEF6167-797E-7278-4A4E-50EE984EA39E}"/>
          </ac:spMkLst>
        </pc:spChg>
        <pc:spChg chg="add mod">
          <ac:chgData name="Murat Ozen" userId="8c13d4d285aa0c36" providerId="LiveId" clId="{043A4DA8-3ED6-42F1-844C-8E0ECEEE3CCE}" dt="2024-06-24T07:18:07.523" v="41" actId="121"/>
          <ac:spMkLst>
            <pc:docMk/>
            <pc:sldMk cId="2702828006" sldId="962"/>
            <ac:spMk id="5" creationId="{0AEF6167-797E-7278-4A4E-50EE984EA39E}"/>
          </ac:spMkLst>
        </pc:spChg>
      </pc:sldChg>
      <pc:sldChg chg="addSp delSp modSp">
        <pc:chgData name="Murat Ozen" userId="8c13d4d285aa0c36" providerId="LiveId" clId="{043A4DA8-3ED6-42F1-844C-8E0ECEEE3CCE}" dt="2024-06-24T07:18:17.264" v="43"/>
        <pc:sldMkLst>
          <pc:docMk/>
          <pc:sldMk cId="2838121330" sldId="963"/>
        </pc:sldMkLst>
        <pc:spChg chg="add del">
          <ac:chgData name="Murat Ozen" userId="8c13d4d285aa0c36" providerId="LiveId" clId="{043A4DA8-3ED6-42F1-844C-8E0ECEEE3CCE}" dt="2024-06-24T07:18:15.936" v="42" actId="478"/>
          <ac:spMkLst>
            <pc:docMk/>
            <pc:sldMk cId="2838121330" sldId="963"/>
            <ac:spMk id="2" creationId="{B1E3EE49-679B-EFDE-0D07-06E9A245694B}"/>
          </ac:spMkLst>
        </pc:spChg>
        <pc:spChg chg="add mod">
          <ac:chgData name="Murat Ozen" userId="8c13d4d285aa0c36" providerId="LiveId" clId="{043A4DA8-3ED6-42F1-844C-8E0ECEEE3CCE}" dt="2024-06-24T07:17:43.943" v="34"/>
          <ac:spMkLst>
            <pc:docMk/>
            <pc:sldMk cId="2838121330" sldId="963"/>
            <ac:spMk id="5" creationId="{2023C3CC-7CE1-F338-3B7A-5AF42FD52F34}"/>
          </ac:spMkLst>
        </pc:spChg>
        <pc:spChg chg="add mod">
          <ac:chgData name="Murat Ozen" userId="8c13d4d285aa0c36" providerId="LiveId" clId="{043A4DA8-3ED6-42F1-844C-8E0ECEEE3CCE}" dt="2024-06-24T07:18:17.264" v="43"/>
          <ac:spMkLst>
            <pc:docMk/>
            <pc:sldMk cId="2838121330" sldId="963"/>
            <ac:spMk id="6" creationId="{20319F27-208E-F8F5-AD46-09F93A9481BB}"/>
          </ac:spMkLst>
        </pc:spChg>
      </pc:sldChg>
      <pc:sldChg chg="addSp delSp modSp">
        <pc:chgData name="Murat Ozen" userId="8c13d4d285aa0c36" providerId="LiveId" clId="{043A4DA8-3ED6-42F1-844C-8E0ECEEE3CCE}" dt="2024-06-24T07:18:23.174" v="45"/>
        <pc:sldMkLst>
          <pc:docMk/>
          <pc:sldMk cId="2770798606" sldId="964"/>
        </pc:sldMkLst>
        <pc:spChg chg="del">
          <ac:chgData name="Murat Ozen" userId="8c13d4d285aa0c36" providerId="LiveId" clId="{043A4DA8-3ED6-42F1-844C-8E0ECEEE3CCE}" dt="2024-06-24T07:18:21.514" v="44" actId="478"/>
          <ac:spMkLst>
            <pc:docMk/>
            <pc:sldMk cId="2770798606" sldId="964"/>
            <ac:spMk id="2" creationId="{ACFE9D57-BB45-EE8F-45F3-9464DDA0E25C}"/>
          </ac:spMkLst>
        </pc:spChg>
        <pc:spChg chg="add mod">
          <ac:chgData name="Murat Ozen" userId="8c13d4d285aa0c36" providerId="LiveId" clId="{043A4DA8-3ED6-42F1-844C-8E0ECEEE3CCE}" dt="2024-06-24T07:17:48.568" v="36"/>
          <ac:spMkLst>
            <pc:docMk/>
            <pc:sldMk cId="2770798606" sldId="964"/>
            <ac:spMk id="4" creationId="{B7EAB7B4-CC8F-8F95-E868-0452F1BBEC76}"/>
          </ac:spMkLst>
        </pc:spChg>
        <pc:spChg chg="add mod">
          <ac:chgData name="Murat Ozen" userId="8c13d4d285aa0c36" providerId="LiveId" clId="{043A4DA8-3ED6-42F1-844C-8E0ECEEE3CCE}" dt="2024-06-24T07:18:23.174" v="45"/>
          <ac:spMkLst>
            <pc:docMk/>
            <pc:sldMk cId="2770798606" sldId="964"/>
            <ac:spMk id="5" creationId="{5F637DDC-61B9-C4B1-7826-3B857587505F}"/>
          </ac:spMkLst>
        </pc:spChg>
      </pc:sldChg>
      <pc:sldChg chg="addSp delSp modSp mod">
        <pc:chgData name="Murat Ozen" userId="8c13d4d285aa0c36" providerId="LiveId" clId="{043A4DA8-3ED6-42F1-844C-8E0ECEEE3CCE}" dt="2024-06-24T07:18:30.672" v="48" actId="1076"/>
        <pc:sldMkLst>
          <pc:docMk/>
          <pc:sldMk cId="2293510065" sldId="965"/>
        </pc:sldMkLst>
        <pc:spChg chg="add del mod">
          <ac:chgData name="Murat Ozen" userId="8c13d4d285aa0c36" providerId="LiveId" clId="{043A4DA8-3ED6-42F1-844C-8E0ECEEE3CCE}" dt="2024-06-24T07:18:26.442" v="46" actId="478"/>
          <ac:spMkLst>
            <pc:docMk/>
            <pc:sldMk cId="2293510065" sldId="965"/>
            <ac:spMk id="2" creationId="{F4BB98FB-146E-8608-9FD9-D05AAC40D249}"/>
          </ac:spMkLst>
        </pc:spChg>
        <pc:spChg chg="add mod">
          <ac:chgData name="Murat Ozen" userId="8c13d4d285aa0c36" providerId="LiveId" clId="{043A4DA8-3ED6-42F1-844C-8E0ECEEE3CCE}" dt="2024-06-24T07:17:54.829" v="37"/>
          <ac:spMkLst>
            <pc:docMk/>
            <pc:sldMk cId="2293510065" sldId="965"/>
            <ac:spMk id="4" creationId="{FB47C920-1D9A-0B83-FA85-CF8233DEFD59}"/>
          </ac:spMkLst>
        </pc:spChg>
        <pc:spChg chg="add mod">
          <ac:chgData name="Murat Ozen" userId="8c13d4d285aa0c36" providerId="LiveId" clId="{043A4DA8-3ED6-42F1-844C-8E0ECEEE3CCE}" dt="2024-06-24T07:18:27.461" v="47"/>
          <ac:spMkLst>
            <pc:docMk/>
            <pc:sldMk cId="2293510065" sldId="965"/>
            <ac:spMk id="6" creationId="{B431EA79-7B75-EB91-5F69-CAF449788AF6}"/>
          </ac:spMkLst>
        </pc:spChg>
        <pc:picChg chg="mod">
          <ac:chgData name="Murat Ozen" userId="8c13d4d285aa0c36" providerId="LiveId" clId="{043A4DA8-3ED6-42F1-844C-8E0ECEEE3CCE}" dt="2024-06-24T07:18:30.672" v="48" actId="1076"/>
          <ac:picMkLst>
            <pc:docMk/>
            <pc:sldMk cId="2293510065" sldId="965"/>
            <ac:picMk id="5" creationId="{00000000-0000-0000-0000-000000000000}"/>
          </ac:picMkLst>
        </pc:picChg>
      </pc:sldChg>
      <pc:sldChg chg="modSp mod modAnim">
        <pc:chgData name="Murat Ozen" userId="8c13d4d285aa0c36" providerId="LiveId" clId="{043A4DA8-3ED6-42F1-844C-8E0ECEEE3CCE}" dt="2024-06-24T07:52:01.708" v="526" actId="121"/>
        <pc:sldMkLst>
          <pc:docMk/>
          <pc:sldMk cId="620285575" sldId="971"/>
        </pc:sldMkLst>
        <pc:spChg chg="mod">
          <ac:chgData name="Murat Ozen" userId="8c13d4d285aa0c36" providerId="LiveId" clId="{043A4DA8-3ED6-42F1-844C-8E0ECEEE3CCE}" dt="2024-06-24T07:52:01.708" v="526" actId="121"/>
          <ac:spMkLst>
            <pc:docMk/>
            <pc:sldMk cId="620285575" sldId="971"/>
            <ac:spMk id="6" creationId="{CEE54FF8-2C33-4FC7-4A1B-CF02A17D34D0}"/>
          </ac:spMkLst>
        </pc:spChg>
        <pc:picChg chg="mod">
          <ac:chgData name="Murat Ozen" userId="8c13d4d285aa0c36" providerId="LiveId" clId="{043A4DA8-3ED6-42F1-844C-8E0ECEEE3CCE}" dt="2024-06-24T07:23:49.512" v="61" actId="1076"/>
          <ac:picMkLst>
            <pc:docMk/>
            <pc:sldMk cId="620285575" sldId="971"/>
            <ac:picMk id="8" creationId="{DB0E9DEF-7807-C50C-9598-A5D605E7FABE}"/>
          </ac:picMkLst>
        </pc:picChg>
      </pc:sldChg>
      <pc:sldChg chg="modSp mod modAnim">
        <pc:chgData name="Murat Ozen" userId="8c13d4d285aa0c36" providerId="LiveId" clId="{043A4DA8-3ED6-42F1-844C-8E0ECEEE3CCE}" dt="2024-06-24T07:51:56.579" v="524" actId="121"/>
        <pc:sldMkLst>
          <pc:docMk/>
          <pc:sldMk cId="416401888" sldId="973"/>
        </pc:sldMkLst>
        <pc:spChg chg="mod">
          <ac:chgData name="Murat Ozen" userId="8c13d4d285aa0c36" providerId="LiveId" clId="{043A4DA8-3ED6-42F1-844C-8E0ECEEE3CCE}" dt="2024-06-24T07:51:56.579" v="524" actId="121"/>
          <ac:spMkLst>
            <pc:docMk/>
            <pc:sldMk cId="416401888" sldId="973"/>
            <ac:spMk id="5" creationId="{55F353D5-A4F0-ECE6-0712-9CD653F3EEF0}"/>
          </ac:spMkLst>
        </pc:spChg>
        <pc:picChg chg="mod">
          <ac:chgData name="Murat Ozen" userId="8c13d4d285aa0c36" providerId="LiveId" clId="{043A4DA8-3ED6-42F1-844C-8E0ECEEE3CCE}" dt="2024-06-24T07:24:20.282" v="67" actId="1037"/>
          <ac:picMkLst>
            <pc:docMk/>
            <pc:sldMk cId="416401888" sldId="973"/>
            <ac:picMk id="8" creationId="{2B9A562B-2680-2221-012C-1F71E9790A1E}"/>
          </ac:picMkLst>
        </pc:picChg>
      </pc:sldChg>
      <pc:sldChg chg="modSp mod modAnim">
        <pc:chgData name="Murat Ozen" userId="8c13d4d285aa0c36" providerId="LiveId" clId="{043A4DA8-3ED6-42F1-844C-8E0ECEEE3CCE}" dt="2024-06-24T07:51:48.636" v="522" actId="121"/>
        <pc:sldMkLst>
          <pc:docMk/>
          <pc:sldMk cId="2381575019" sldId="974"/>
        </pc:sldMkLst>
        <pc:spChg chg="mod">
          <ac:chgData name="Murat Ozen" userId="8c13d4d285aa0c36" providerId="LiveId" clId="{043A4DA8-3ED6-42F1-844C-8E0ECEEE3CCE}" dt="2024-06-24T07:51:48.636" v="522" actId="121"/>
          <ac:spMkLst>
            <pc:docMk/>
            <pc:sldMk cId="2381575019" sldId="974"/>
            <ac:spMk id="5" creationId="{972FFD73-CAD4-D99F-18E2-861B3B4EA08D}"/>
          </ac:spMkLst>
        </pc:spChg>
        <pc:picChg chg="mod">
          <ac:chgData name="Murat Ozen" userId="8c13d4d285aa0c36" providerId="LiveId" clId="{043A4DA8-3ED6-42F1-844C-8E0ECEEE3CCE}" dt="2024-06-24T07:24:27.813" v="68" actId="14100"/>
          <ac:picMkLst>
            <pc:docMk/>
            <pc:sldMk cId="2381575019" sldId="974"/>
            <ac:picMk id="6" creationId="{45D2C0BD-ACD9-77B1-6A62-555F310E5FF6}"/>
          </ac:picMkLst>
        </pc:picChg>
      </pc:sldChg>
      <pc:sldChg chg="modSp mod modAnim">
        <pc:chgData name="Murat Ozen" userId="8c13d4d285aa0c36" providerId="LiveId" clId="{043A4DA8-3ED6-42F1-844C-8E0ECEEE3CCE}" dt="2024-06-24T07:51:43.782" v="520" actId="121"/>
        <pc:sldMkLst>
          <pc:docMk/>
          <pc:sldMk cId="4031316204" sldId="975"/>
        </pc:sldMkLst>
        <pc:spChg chg="mod">
          <ac:chgData name="Murat Ozen" userId="8c13d4d285aa0c36" providerId="LiveId" clId="{043A4DA8-3ED6-42F1-844C-8E0ECEEE3CCE}" dt="2024-06-24T07:51:43.782" v="520" actId="121"/>
          <ac:spMkLst>
            <pc:docMk/>
            <pc:sldMk cId="4031316204" sldId="975"/>
            <ac:spMk id="5" creationId="{1E3462F3-DCFE-A0C8-C9D3-1C750750636E}"/>
          </ac:spMkLst>
        </pc:spChg>
        <pc:picChg chg="mod">
          <ac:chgData name="Murat Ozen" userId="8c13d4d285aa0c36" providerId="LiveId" clId="{043A4DA8-3ED6-42F1-844C-8E0ECEEE3CCE}" dt="2024-06-24T07:24:52.638" v="70" actId="14100"/>
          <ac:picMkLst>
            <pc:docMk/>
            <pc:sldMk cId="4031316204" sldId="975"/>
            <ac:picMk id="6" creationId="{E70B0804-85B2-562C-B681-9C4C77019F1E}"/>
          </ac:picMkLst>
        </pc:picChg>
      </pc:sldChg>
      <pc:sldChg chg="modSp mod">
        <pc:chgData name="Murat Ozen" userId="8c13d4d285aa0c36" providerId="LiveId" clId="{043A4DA8-3ED6-42F1-844C-8E0ECEEE3CCE}" dt="2024-06-24T07:51:27.834" v="518" actId="121"/>
        <pc:sldMkLst>
          <pc:docMk/>
          <pc:sldMk cId="3755218236" sldId="976"/>
        </pc:sldMkLst>
        <pc:spChg chg="mod">
          <ac:chgData name="Murat Ozen" userId="8c13d4d285aa0c36" providerId="LiveId" clId="{043A4DA8-3ED6-42F1-844C-8E0ECEEE3CCE}" dt="2024-06-24T07:51:27.834" v="518" actId="121"/>
          <ac:spMkLst>
            <pc:docMk/>
            <pc:sldMk cId="3755218236" sldId="976"/>
            <ac:spMk id="25" creationId="{81E543DE-3FC2-C72C-9269-9F6DA9652746}"/>
          </ac:spMkLst>
        </pc:spChg>
      </pc:sldChg>
      <pc:sldChg chg="modSp mod">
        <pc:chgData name="Murat Ozen" userId="8c13d4d285aa0c36" providerId="LiveId" clId="{043A4DA8-3ED6-42F1-844C-8E0ECEEE3CCE}" dt="2024-06-24T07:51:22.888" v="516" actId="121"/>
        <pc:sldMkLst>
          <pc:docMk/>
          <pc:sldMk cId="4086746543" sldId="979"/>
        </pc:sldMkLst>
        <pc:spChg chg="mod">
          <ac:chgData name="Murat Ozen" userId="8c13d4d285aa0c36" providerId="LiveId" clId="{043A4DA8-3ED6-42F1-844C-8E0ECEEE3CCE}" dt="2024-06-24T07:51:22.888" v="516" actId="121"/>
          <ac:spMkLst>
            <pc:docMk/>
            <pc:sldMk cId="4086746543" sldId="979"/>
            <ac:spMk id="2" creationId="{8355B5F0-E4D9-B86A-4BC9-7D7D7E51E61C}"/>
          </ac:spMkLst>
        </pc:spChg>
      </pc:sldChg>
      <pc:sldChg chg="modSp mod">
        <pc:chgData name="Murat Ozen" userId="8c13d4d285aa0c36" providerId="LiveId" clId="{043A4DA8-3ED6-42F1-844C-8E0ECEEE3CCE}" dt="2024-06-24T07:27:15.085" v="100" actId="404"/>
        <pc:sldMkLst>
          <pc:docMk/>
          <pc:sldMk cId="3489048149" sldId="984"/>
        </pc:sldMkLst>
        <pc:spChg chg="mod">
          <ac:chgData name="Murat Ozen" userId="8c13d4d285aa0c36" providerId="LiveId" clId="{043A4DA8-3ED6-42F1-844C-8E0ECEEE3CCE}" dt="2024-06-24T07:27:15.085" v="100" actId="404"/>
          <ac:spMkLst>
            <pc:docMk/>
            <pc:sldMk cId="3489048149" sldId="984"/>
            <ac:spMk id="20" creationId="{E2C5BF5D-D69B-4E29-48D4-41770CF101DE}"/>
          </ac:spMkLst>
        </pc:spChg>
      </pc:sldChg>
      <pc:sldChg chg="modSp mod">
        <pc:chgData name="Murat Ozen" userId="8c13d4d285aa0c36" providerId="LiveId" clId="{043A4DA8-3ED6-42F1-844C-8E0ECEEE3CCE}" dt="2024-06-24T07:51:09.207" v="514" actId="121"/>
        <pc:sldMkLst>
          <pc:docMk/>
          <pc:sldMk cId="924759869" sldId="986"/>
        </pc:sldMkLst>
        <pc:spChg chg="mod">
          <ac:chgData name="Murat Ozen" userId="8c13d4d285aa0c36" providerId="LiveId" clId="{043A4DA8-3ED6-42F1-844C-8E0ECEEE3CCE}" dt="2024-06-24T07:51:09.207" v="514" actId="121"/>
          <ac:spMkLst>
            <pc:docMk/>
            <pc:sldMk cId="924759869" sldId="986"/>
            <ac:spMk id="2" creationId="{8355B5F0-E4D9-B86A-4BC9-7D7D7E51E61C}"/>
          </ac:spMkLst>
        </pc:spChg>
      </pc:sldChg>
      <pc:sldChg chg="modSp mod">
        <pc:chgData name="Murat Ozen" userId="8c13d4d285aa0c36" providerId="LiveId" clId="{043A4DA8-3ED6-42F1-844C-8E0ECEEE3CCE}" dt="2024-06-24T07:50:57.559" v="510" actId="121"/>
        <pc:sldMkLst>
          <pc:docMk/>
          <pc:sldMk cId="2127503253" sldId="987"/>
        </pc:sldMkLst>
        <pc:spChg chg="mod">
          <ac:chgData name="Murat Ozen" userId="8c13d4d285aa0c36" providerId="LiveId" clId="{043A4DA8-3ED6-42F1-844C-8E0ECEEE3CCE}" dt="2024-06-24T07:50:57.559" v="510" actId="121"/>
          <ac:spMkLst>
            <pc:docMk/>
            <pc:sldMk cId="2127503253" sldId="987"/>
            <ac:spMk id="2" creationId="{8355B5F0-E4D9-B86A-4BC9-7D7D7E51E61C}"/>
          </ac:spMkLst>
        </pc:spChg>
      </pc:sldChg>
      <pc:sldChg chg="modSp mod">
        <pc:chgData name="Murat Ozen" userId="8c13d4d285aa0c36" providerId="LiveId" clId="{043A4DA8-3ED6-42F1-844C-8E0ECEEE3CCE}" dt="2024-07-01T10:32:51.785" v="7773" actId="207"/>
        <pc:sldMkLst>
          <pc:docMk/>
          <pc:sldMk cId="98867159" sldId="989"/>
        </pc:sldMkLst>
        <pc:spChg chg="mod">
          <ac:chgData name="Murat Ozen" userId="8c13d4d285aa0c36" providerId="LiveId" clId="{043A4DA8-3ED6-42F1-844C-8E0ECEEE3CCE}" dt="2024-06-24T07:51:04.586" v="512" actId="121"/>
          <ac:spMkLst>
            <pc:docMk/>
            <pc:sldMk cId="98867159" sldId="989"/>
            <ac:spMk id="2" creationId="{8355B5F0-E4D9-B86A-4BC9-7D7D7E51E61C}"/>
          </ac:spMkLst>
        </pc:spChg>
        <pc:spChg chg="mod">
          <ac:chgData name="Murat Ozen" userId="8c13d4d285aa0c36" providerId="LiveId" clId="{043A4DA8-3ED6-42F1-844C-8E0ECEEE3CCE}" dt="2024-07-01T10:32:39.963" v="7772" actId="207"/>
          <ac:spMkLst>
            <pc:docMk/>
            <pc:sldMk cId="98867159" sldId="989"/>
            <ac:spMk id="7" creationId="{9203BC9B-4D80-C2E1-616C-28E0D437D0F0}"/>
          </ac:spMkLst>
        </pc:spChg>
        <pc:spChg chg="mod">
          <ac:chgData name="Murat Ozen" userId="8c13d4d285aa0c36" providerId="LiveId" clId="{043A4DA8-3ED6-42F1-844C-8E0ECEEE3CCE}" dt="2024-07-01T10:32:51.785" v="7773" actId="207"/>
          <ac:spMkLst>
            <pc:docMk/>
            <pc:sldMk cId="98867159" sldId="989"/>
            <ac:spMk id="8" creationId="{4E1508E8-3B77-C87A-18E4-A8E6923FECE3}"/>
          </ac:spMkLst>
        </pc:spChg>
        <pc:spChg chg="mod">
          <ac:chgData name="Murat Ozen" userId="8c13d4d285aa0c36" providerId="LiveId" clId="{043A4DA8-3ED6-42F1-844C-8E0ECEEE3CCE}" dt="2024-06-25T12:44:04.234" v="6408" actId="1036"/>
          <ac:spMkLst>
            <pc:docMk/>
            <pc:sldMk cId="98867159" sldId="989"/>
            <ac:spMk id="9" creationId="{DF5E8EB7-51F6-1894-2D08-D3988C4C2E98}"/>
          </ac:spMkLst>
        </pc:spChg>
      </pc:sldChg>
      <pc:sldChg chg="addSp modSp mod modNotesTx">
        <pc:chgData name="Murat Ozen" userId="8c13d4d285aa0c36" providerId="LiveId" clId="{043A4DA8-3ED6-42F1-844C-8E0ECEEE3CCE}" dt="2024-06-24T07:32:18.325" v="304" actId="6549"/>
        <pc:sldMkLst>
          <pc:docMk/>
          <pc:sldMk cId="1923540375" sldId="993"/>
        </pc:sldMkLst>
        <pc:spChg chg="add mod">
          <ac:chgData name="Murat Ozen" userId="8c13d4d285aa0c36" providerId="LiveId" clId="{043A4DA8-3ED6-42F1-844C-8E0ECEEE3CCE}" dt="2024-06-24T07:32:09.862" v="303" actId="20577"/>
          <ac:spMkLst>
            <pc:docMk/>
            <pc:sldMk cId="1923540375" sldId="993"/>
            <ac:spMk id="2" creationId="{757FD405-EDD5-6580-F614-3CB50E892CC2}"/>
          </ac:spMkLst>
        </pc:spChg>
      </pc:sldChg>
      <pc:sldChg chg="addSp modSp mod">
        <pc:chgData name="Murat Ozen" userId="8c13d4d285aa0c36" providerId="LiveId" clId="{043A4DA8-3ED6-42F1-844C-8E0ECEEE3CCE}" dt="2024-06-24T07:52:30.366" v="530" actId="14100"/>
        <pc:sldMkLst>
          <pc:docMk/>
          <pc:sldMk cId="2873971166" sldId="994"/>
        </pc:sldMkLst>
        <pc:spChg chg="add mod">
          <ac:chgData name="Murat Ozen" userId="8c13d4d285aa0c36" providerId="LiveId" clId="{043A4DA8-3ED6-42F1-844C-8E0ECEEE3CCE}" dt="2024-06-24T07:50:23.783" v="504" actId="1076"/>
          <ac:spMkLst>
            <pc:docMk/>
            <pc:sldMk cId="2873971166" sldId="994"/>
            <ac:spMk id="2" creationId="{57FCC0DC-FAE8-06EA-DFC8-7CD713203E13}"/>
          </ac:spMkLst>
        </pc:spChg>
        <pc:spChg chg="add mod">
          <ac:chgData name="Murat Ozen" userId="8c13d4d285aa0c36" providerId="LiveId" clId="{043A4DA8-3ED6-42F1-844C-8E0ECEEE3CCE}" dt="2024-06-24T07:50:34.151" v="507" actId="20577"/>
          <ac:spMkLst>
            <pc:docMk/>
            <pc:sldMk cId="2873971166" sldId="994"/>
            <ac:spMk id="3" creationId="{710B4C33-2B74-5625-1B1C-49C8A7AB5A7A}"/>
          </ac:spMkLst>
        </pc:spChg>
        <pc:spChg chg="add mod">
          <ac:chgData name="Murat Ozen" userId="8c13d4d285aa0c36" providerId="LiveId" clId="{043A4DA8-3ED6-42F1-844C-8E0ECEEE3CCE}" dt="2024-06-24T07:52:30.366" v="530" actId="14100"/>
          <ac:spMkLst>
            <pc:docMk/>
            <pc:sldMk cId="2873971166" sldId="994"/>
            <ac:spMk id="5" creationId="{FD7AADF6-41FA-8090-5F5C-0162D4D400D9}"/>
          </ac:spMkLst>
        </pc:spChg>
        <pc:spChg chg="add mod">
          <ac:chgData name="Murat Ozen" userId="8c13d4d285aa0c36" providerId="LiveId" clId="{043A4DA8-3ED6-42F1-844C-8E0ECEEE3CCE}" dt="2024-06-24T07:50:17.706" v="503" actId="1076"/>
          <ac:spMkLst>
            <pc:docMk/>
            <pc:sldMk cId="2873971166" sldId="994"/>
            <ac:spMk id="6" creationId="{7D9219AC-8D37-40D1-D10D-A0EF6090A26C}"/>
          </ac:spMkLst>
        </pc:spChg>
      </pc:sldChg>
      <pc:sldChg chg="addSp delSp modSp mod">
        <pc:chgData name="Murat Ozen" userId="8c13d4d285aa0c36" providerId="LiveId" clId="{043A4DA8-3ED6-42F1-844C-8E0ECEEE3CCE}" dt="2024-06-24T07:52:35.804" v="531"/>
        <pc:sldMkLst>
          <pc:docMk/>
          <pc:sldMk cId="840542173" sldId="995"/>
        </pc:sldMkLst>
        <pc:spChg chg="add mod">
          <ac:chgData name="Murat Ozen" userId="8c13d4d285aa0c36" providerId="LiveId" clId="{043A4DA8-3ED6-42F1-844C-8E0ECEEE3CCE}" dt="2024-06-24T07:36:08.949" v="345" actId="1036"/>
          <ac:spMkLst>
            <pc:docMk/>
            <pc:sldMk cId="840542173" sldId="995"/>
            <ac:spMk id="4" creationId="{1942564B-4855-84B5-4F2D-922422C6F0F5}"/>
          </ac:spMkLst>
        </pc:spChg>
        <pc:spChg chg="add mod">
          <ac:chgData name="Murat Ozen" userId="8c13d4d285aa0c36" providerId="LiveId" clId="{043A4DA8-3ED6-42F1-844C-8E0ECEEE3CCE}" dt="2024-06-24T07:36:30.413" v="355" actId="1036"/>
          <ac:spMkLst>
            <pc:docMk/>
            <pc:sldMk cId="840542173" sldId="995"/>
            <ac:spMk id="5" creationId="{301D5509-188F-4D60-E041-DD9E65950DBA}"/>
          </ac:spMkLst>
        </pc:spChg>
        <pc:spChg chg="add mod">
          <ac:chgData name="Murat Ozen" userId="8c13d4d285aa0c36" providerId="LiveId" clId="{043A4DA8-3ED6-42F1-844C-8E0ECEEE3CCE}" dt="2024-06-24T07:37:08.143" v="363" actId="1038"/>
          <ac:spMkLst>
            <pc:docMk/>
            <pc:sldMk cId="840542173" sldId="995"/>
            <ac:spMk id="6" creationId="{A9773C4A-B3F7-8AB4-6E55-00A7DA63FFAD}"/>
          </ac:spMkLst>
        </pc:spChg>
        <pc:spChg chg="add mod">
          <ac:chgData name="Murat Ozen" userId="8c13d4d285aa0c36" providerId="LiveId" clId="{043A4DA8-3ED6-42F1-844C-8E0ECEEE3CCE}" dt="2024-06-24T07:37:33.795" v="368" actId="1037"/>
          <ac:spMkLst>
            <pc:docMk/>
            <pc:sldMk cId="840542173" sldId="995"/>
            <ac:spMk id="8" creationId="{BF4CB4A6-0831-9B19-0564-0D3F1CF07710}"/>
          </ac:spMkLst>
        </pc:spChg>
        <pc:spChg chg="add mod">
          <ac:chgData name="Murat Ozen" userId="8c13d4d285aa0c36" providerId="LiveId" clId="{043A4DA8-3ED6-42F1-844C-8E0ECEEE3CCE}" dt="2024-06-24T07:37:58.191" v="375" actId="1036"/>
          <ac:spMkLst>
            <pc:docMk/>
            <pc:sldMk cId="840542173" sldId="995"/>
            <ac:spMk id="9" creationId="{8EA2518A-7099-4385-4D44-96BA1E504AE0}"/>
          </ac:spMkLst>
        </pc:spChg>
        <pc:spChg chg="add mod">
          <ac:chgData name="Murat Ozen" userId="8c13d4d285aa0c36" providerId="LiveId" clId="{043A4DA8-3ED6-42F1-844C-8E0ECEEE3CCE}" dt="2024-06-24T07:38:11.249" v="384" actId="1036"/>
          <ac:spMkLst>
            <pc:docMk/>
            <pc:sldMk cId="840542173" sldId="995"/>
            <ac:spMk id="10" creationId="{A09BF1C3-C48A-CA26-6543-81830BA752F8}"/>
          </ac:spMkLst>
        </pc:spChg>
        <pc:spChg chg="add mod">
          <ac:chgData name="Murat Ozen" userId="8c13d4d285aa0c36" providerId="LiveId" clId="{043A4DA8-3ED6-42F1-844C-8E0ECEEE3CCE}" dt="2024-06-24T07:38:37.758" v="387" actId="1076"/>
          <ac:spMkLst>
            <pc:docMk/>
            <pc:sldMk cId="840542173" sldId="995"/>
            <ac:spMk id="11" creationId="{E9E19F0D-2177-5CA9-3902-E5CBD97CB4E6}"/>
          </ac:spMkLst>
        </pc:spChg>
        <pc:spChg chg="add del mod">
          <ac:chgData name="Murat Ozen" userId="8c13d4d285aa0c36" providerId="LiveId" clId="{043A4DA8-3ED6-42F1-844C-8E0ECEEE3CCE}" dt="2024-06-24T07:38:48.301" v="389" actId="478"/>
          <ac:spMkLst>
            <pc:docMk/>
            <pc:sldMk cId="840542173" sldId="995"/>
            <ac:spMk id="12" creationId="{21638D8C-7D79-CA2E-E121-8855F7FF8617}"/>
          </ac:spMkLst>
        </pc:spChg>
        <pc:spChg chg="add mod">
          <ac:chgData name="Murat Ozen" userId="8c13d4d285aa0c36" providerId="LiveId" clId="{043A4DA8-3ED6-42F1-844C-8E0ECEEE3CCE}" dt="2024-06-24T07:39:12.341" v="397" actId="1076"/>
          <ac:spMkLst>
            <pc:docMk/>
            <pc:sldMk cId="840542173" sldId="995"/>
            <ac:spMk id="13" creationId="{5AAF2CDC-614A-2168-37C0-010CE2B764C8}"/>
          </ac:spMkLst>
        </pc:spChg>
        <pc:spChg chg="add mod">
          <ac:chgData name="Murat Ozen" userId="8c13d4d285aa0c36" providerId="LiveId" clId="{043A4DA8-3ED6-42F1-844C-8E0ECEEE3CCE}" dt="2024-06-24T07:40:01.528" v="402" actId="14100"/>
          <ac:spMkLst>
            <pc:docMk/>
            <pc:sldMk cId="840542173" sldId="995"/>
            <ac:spMk id="14" creationId="{30A8EF44-6C4F-BFE7-2CF9-BECCFDE6DE38}"/>
          </ac:spMkLst>
        </pc:spChg>
        <pc:spChg chg="add mod">
          <ac:chgData name="Murat Ozen" userId="8c13d4d285aa0c36" providerId="LiveId" clId="{043A4DA8-3ED6-42F1-844C-8E0ECEEE3CCE}" dt="2024-06-24T07:40:24.100" v="411" actId="1038"/>
          <ac:spMkLst>
            <pc:docMk/>
            <pc:sldMk cId="840542173" sldId="995"/>
            <ac:spMk id="16" creationId="{B320F571-8BFE-05A8-EF9E-087ED822C442}"/>
          </ac:spMkLst>
        </pc:spChg>
        <pc:spChg chg="add mod">
          <ac:chgData name="Murat Ozen" userId="8c13d4d285aa0c36" providerId="LiveId" clId="{043A4DA8-3ED6-42F1-844C-8E0ECEEE3CCE}" dt="2024-06-24T07:52:35.804" v="531"/>
          <ac:spMkLst>
            <pc:docMk/>
            <pc:sldMk cId="840542173" sldId="995"/>
            <ac:spMk id="17" creationId="{FBEFEE76-D818-F4A4-D17C-A0A4369D8B6D}"/>
          </ac:spMkLst>
        </pc:spChg>
        <pc:spChg chg="mod">
          <ac:chgData name="Murat Ozen" userId="8c13d4d285aa0c36" providerId="LiveId" clId="{043A4DA8-3ED6-42F1-844C-8E0ECEEE3CCE}" dt="2024-06-24T07:43:16.470" v="452" actId="20577"/>
          <ac:spMkLst>
            <pc:docMk/>
            <pc:sldMk cId="840542173" sldId="995"/>
            <ac:spMk id="250" creationId="{8D878FB9-B60B-3683-CB9E-413B1693DB37}"/>
          </ac:spMkLst>
        </pc:spChg>
        <pc:picChg chg="mod">
          <ac:chgData name="Murat Ozen" userId="8c13d4d285aa0c36" providerId="LiveId" clId="{043A4DA8-3ED6-42F1-844C-8E0ECEEE3CCE}" dt="2024-06-24T07:36:30.413" v="355" actId="1036"/>
          <ac:picMkLst>
            <pc:docMk/>
            <pc:sldMk cId="840542173" sldId="995"/>
            <ac:picMk id="2" creationId="{CC440818-B2D5-5C5D-B2FA-B301201482F1}"/>
          </ac:picMkLst>
        </pc:picChg>
        <pc:picChg chg="add mod">
          <ac:chgData name="Murat Ozen" userId="8c13d4d285aa0c36" providerId="LiveId" clId="{043A4DA8-3ED6-42F1-844C-8E0ECEEE3CCE}" dt="2024-06-24T07:39:53.756" v="400" actId="1076"/>
          <ac:picMkLst>
            <pc:docMk/>
            <pc:sldMk cId="840542173" sldId="995"/>
            <ac:picMk id="3" creationId="{D1249DD3-D3D8-8BA3-2B20-33C8B39F02C1}"/>
          </ac:picMkLst>
        </pc:picChg>
        <pc:picChg chg="add mod">
          <ac:chgData name="Murat Ozen" userId="8c13d4d285aa0c36" providerId="LiveId" clId="{043A4DA8-3ED6-42F1-844C-8E0ECEEE3CCE}" dt="2024-06-24T07:37:16.441" v="364"/>
          <ac:picMkLst>
            <pc:docMk/>
            <pc:sldMk cId="840542173" sldId="995"/>
            <ac:picMk id="7" creationId="{244C05FB-4E8A-31E1-2123-010CFFA39E1A}"/>
          </ac:picMkLst>
        </pc:picChg>
        <pc:picChg chg="add mod">
          <ac:chgData name="Murat Ozen" userId="8c13d4d285aa0c36" providerId="LiveId" clId="{043A4DA8-3ED6-42F1-844C-8E0ECEEE3CCE}" dt="2024-06-24T07:40:08.289" v="403"/>
          <ac:picMkLst>
            <pc:docMk/>
            <pc:sldMk cId="840542173" sldId="995"/>
            <ac:picMk id="15" creationId="{6DFB3884-72EF-551F-A230-826F982A1E31}"/>
          </ac:picMkLst>
        </pc:picChg>
      </pc:sldChg>
      <pc:sldChg chg="addSp delSp modSp mod">
        <pc:chgData name="Murat Ozen" userId="8c13d4d285aa0c36" providerId="LiveId" clId="{043A4DA8-3ED6-42F1-844C-8E0ECEEE3CCE}" dt="2024-06-24T07:52:38.352" v="532"/>
        <pc:sldMkLst>
          <pc:docMk/>
          <pc:sldMk cId="1834403195" sldId="996"/>
        </pc:sldMkLst>
        <pc:spChg chg="add mod">
          <ac:chgData name="Murat Ozen" userId="8c13d4d285aa0c36" providerId="LiveId" clId="{043A4DA8-3ED6-42F1-844C-8E0ECEEE3CCE}" dt="2024-06-24T07:41:50.368" v="424" actId="1037"/>
          <ac:spMkLst>
            <pc:docMk/>
            <pc:sldMk cId="1834403195" sldId="996"/>
            <ac:spMk id="2" creationId="{BE92F553-30C3-A2A1-937E-AB855ADCAE1D}"/>
          </ac:spMkLst>
        </pc:spChg>
        <pc:spChg chg="add del mod">
          <ac:chgData name="Murat Ozen" userId="8c13d4d285aa0c36" providerId="LiveId" clId="{043A4DA8-3ED6-42F1-844C-8E0ECEEE3CCE}" dt="2024-06-24T07:42:15.985" v="428" actId="478"/>
          <ac:spMkLst>
            <pc:docMk/>
            <pc:sldMk cId="1834403195" sldId="996"/>
            <ac:spMk id="4" creationId="{0B8A9434-3CE9-4BCC-EDE0-D39988ABB361}"/>
          </ac:spMkLst>
        </pc:spChg>
        <pc:spChg chg="add del">
          <ac:chgData name="Murat Ozen" userId="8c13d4d285aa0c36" providerId="LiveId" clId="{043A4DA8-3ED6-42F1-844C-8E0ECEEE3CCE}" dt="2024-06-24T07:43:29.875" v="454" actId="22"/>
          <ac:spMkLst>
            <pc:docMk/>
            <pc:sldMk cId="1834403195" sldId="996"/>
            <ac:spMk id="6" creationId="{7E47E89A-0112-BE16-1298-6598C1CECB4A}"/>
          </ac:spMkLst>
        </pc:spChg>
        <pc:spChg chg="add mod">
          <ac:chgData name="Murat Ozen" userId="8c13d4d285aa0c36" providerId="LiveId" clId="{043A4DA8-3ED6-42F1-844C-8E0ECEEE3CCE}" dt="2024-06-24T07:43:35.004" v="455"/>
          <ac:spMkLst>
            <pc:docMk/>
            <pc:sldMk cId="1834403195" sldId="996"/>
            <ac:spMk id="7" creationId="{6431B897-DA2E-5622-E206-2C5D6FFF3745}"/>
          </ac:spMkLst>
        </pc:spChg>
        <pc:spChg chg="add mod">
          <ac:chgData name="Murat Ozen" userId="8c13d4d285aa0c36" providerId="LiveId" clId="{043A4DA8-3ED6-42F1-844C-8E0ECEEE3CCE}" dt="2024-06-24T07:52:38.352" v="532"/>
          <ac:spMkLst>
            <pc:docMk/>
            <pc:sldMk cId="1834403195" sldId="996"/>
            <ac:spMk id="8" creationId="{649B84D9-3675-8E81-60AB-B8C8EEF089D1}"/>
          </ac:spMkLst>
        </pc:spChg>
        <pc:picChg chg="mod modCrop">
          <ac:chgData name="Murat Ozen" userId="8c13d4d285aa0c36" providerId="LiveId" clId="{043A4DA8-3ED6-42F1-844C-8E0ECEEE3CCE}" dt="2024-06-24T07:41:19.902" v="415" actId="732"/>
          <ac:picMkLst>
            <pc:docMk/>
            <pc:sldMk cId="1834403195" sldId="996"/>
            <ac:picMk id="3" creationId="{5226B35B-93D5-2DDF-E0AD-3379CABE7834}"/>
          </ac:picMkLst>
        </pc:picChg>
      </pc:sldChg>
      <pc:sldChg chg="modSp mod ord">
        <pc:chgData name="Murat Ozen" userId="8c13d4d285aa0c36" providerId="LiveId" clId="{043A4DA8-3ED6-42F1-844C-8E0ECEEE3CCE}" dt="2024-07-01T10:19:12.048" v="7546" actId="255"/>
        <pc:sldMkLst>
          <pc:docMk/>
          <pc:sldMk cId="3505917672" sldId="997"/>
        </pc:sldMkLst>
        <pc:spChg chg="mod">
          <ac:chgData name="Murat Ozen" userId="8c13d4d285aa0c36" providerId="LiveId" clId="{043A4DA8-3ED6-42F1-844C-8E0ECEEE3CCE}" dt="2024-07-01T10:19:12.048" v="7546" actId="255"/>
          <ac:spMkLst>
            <pc:docMk/>
            <pc:sldMk cId="3505917672" sldId="997"/>
            <ac:spMk id="8" creationId="{67223E51-FE64-0029-FBA0-276005935B63}"/>
          </ac:spMkLst>
        </pc:spChg>
        <pc:spChg chg="mod">
          <ac:chgData name="Murat Ozen" userId="8c13d4d285aa0c36" providerId="LiveId" clId="{043A4DA8-3ED6-42F1-844C-8E0ECEEE3CCE}" dt="2024-06-25T11:29:49.384" v="5644" actId="1076"/>
          <ac:spMkLst>
            <pc:docMk/>
            <pc:sldMk cId="3505917672" sldId="997"/>
            <ac:spMk id="250" creationId="{8D878FB9-B60B-3683-CB9E-413B1693DB37}"/>
          </ac:spMkLst>
        </pc:spChg>
      </pc:sldChg>
      <pc:sldChg chg="addSp delSp modSp add mod ord">
        <pc:chgData name="Murat Ozen" userId="8c13d4d285aa0c36" providerId="LiveId" clId="{043A4DA8-3ED6-42F1-844C-8E0ECEEE3CCE}" dt="2024-06-25T12:27:14.666" v="6055" actId="1076"/>
        <pc:sldMkLst>
          <pc:docMk/>
          <pc:sldMk cId="189163460" sldId="999"/>
        </pc:sldMkLst>
        <pc:spChg chg="add mod">
          <ac:chgData name="Murat Ozen" userId="8c13d4d285aa0c36" providerId="LiveId" clId="{043A4DA8-3ED6-42F1-844C-8E0ECEEE3CCE}" dt="2024-06-24T07:52:43.971" v="533"/>
          <ac:spMkLst>
            <pc:docMk/>
            <pc:sldMk cId="189163460" sldId="999"/>
            <ac:spMk id="6" creationId="{D75B3FA1-C8AC-C238-E6A9-957413BFC4D4}"/>
          </ac:spMkLst>
        </pc:spChg>
        <pc:picChg chg="del">
          <ac:chgData name="Murat Ozen" userId="8c13d4d285aa0c36" providerId="LiveId" clId="{043A4DA8-3ED6-42F1-844C-8E0ECEEE3CCE}" dt="2024-06-24T07:46:48.812" v="461" actId="478"/>
          <ac:picMkLst>
            <pc:docMk/>
            <pc:sldMk cId="189163460" sldId="999"/>
            <ac:picMk id="4" creationId="{021D6A2B-D13E-79F6-94DA-091F8DFBA12B}"/>
          </ac:picMkLst>
        </pc:picChg>
        <pc:picChg chg="add mod modCrop">
          <ac:chgData name="Murat Ozen" userId="8c13d4d285aa0c36" providerId="LiveId" clId="{043A4DA8-3ED6-42F1-844C-8E0ECEEE3CCE}" dt="2024-06-25T12:27:14.666" v="6055" actId="1076"/>
          <ac:picMkLst>
            <pc:docMk/>
            <pc:sldMk cId="189163460" sldId="999"/>
            <ac:picMk id="5" creationId="{E9479806-9FC5-8E09-5675-18D6EFD632C4}"/>
          </ac:picMkLst>
        </pc:picChg>
      </pc:sldChg>
      <pc:sldChg chg="add del">
        <pc:chgData name="Murat Ozen" userId="8c13d4d285aa0c36" providerId="LiveId" clId="{043A4DA8-3ED6-42F1-844C-8E0ECEEE3CCE}" dt="2024-06-24T07:46:41.849" v="459" actId="47"/>
        <pc:sldMkLst>
          <pc:docMk/>
          <pc:sldMk cId="1804830506" sldId="999"/>
        </pc:sldMkLst>
      </pc:sldChg>
      <pc:sldChg chg="add del">
        <pc:chgData name="Murat Ozen" userId="8c13d4d285aa0c36" providerId="LiveId" clId="{043A4DA8-3ED6-42F1-844C-8E0ECEEE3CCE}" dt="2024-06-24T07:58:11.243" v="546"/>
        <pc:sldMkLst>
          <pc:docMk/>
          <pc:sldMk cId="1718974855" sldId="1000"/>
        </pc:sldMkLst>
      </pc:sldChg>
      <pc:sldChg chg="modSp add mod">
        <pc:chgData name="Murat Ozen" userId="8c13d4d285aa0c36" providerId="LiveId" clId="{043A4DA8-3ED6-42F1-844C-8E0ECEEE3CCE}" dt="2024-07-01T07:26:13.203" v="6466" actId="20577"/>
        <pc:sldMkLst>
          <pc:docMk/>
          <pc:sldMk cId="2531654514" sldId="1000"/>
        </pc:sldMkLst>
        <pc:spChg chg="mod">
          <ac:chgData name="Murat Ozen" userId="8c13d4d285aa0c36" providerId="LiveId" clId="{043A4DA8-3ED6-42F1-844C-8E0ECEEE3CCE}" dt="2024-07-01T07:26:13.203" v="6466" actId="20577"/>
          <ac:spMkLst>
            <pc:docMk/>
            <pc:sldMk cId="2531654514" sldId="1000"/>
            <ac:spMk id="4" creationId="{DDF3D6F5-3D04-D48A-C3A0-1B7EA788ACEA}"/>
          </ac:spMkLst>
        </pc:spChg>
      </pc:sldChg>
      <pc:sldChg chg="addSp modSp add mod ord">
        <pc:chgData name="Murat Ozen" userId="8c13d4d285aa0c36" providerId="LiveId" clId="{043A4DA8-3ED6-42F1-844C-8E0ECEEE3CCE}" dt="2024-06-25T06:28:52.216" v="1724" actId="14100"/>
        <pc:sldMkLst>
          <pc:docMk/>
          <pc:sldMk cId="78031683" sldId="1001"/>
        </pc:sldMkLst>
        <pc:spChg chg="add mod">
          <ac:chgData name="Murat Ozen" userId="8c13d4d285aa0c36" providerId="LiveId" clId="{043A4DA8-3ED6-42F1-844C-8E0ECEEE3CCE}" dt="2024-06-24T08:17:27.941" v="804" actId="20577"/>
          <ac:spMkLst>
            <pc:docMk/>
            <pc:sldMk cId="78031683" sldId="1001"/>
            <ac:spMk id="2" creationId="{10C822F5-22F8-5FAA-D070-D4292B977372}"/>
          </ac:spMkLst>
        </pc:spChg>
        <pc:spChg chg="mod">
          <ac:chgData name="Murat Ozen" userId="8c13d4d285aa0c36" providerId="LiveId" clId="{043A4DA8-3ED6-42F1-844C-8E0ECEEE3CCE}" dt="2024-06-24T08:14:21.840" v="773" actId="20577"/>
          <ac:spMkLst>
            <pc:docMk/>
            <pc:sldMk cId="78031683" sldId="1001"/>
            <ac:spMk id="8" creationId="{67223E51-FE64-0029-FBA0-276005935B63}"/>
          </ac:spMkLst>
        </pc:spChg>
        <pc:spChg chg="mod">
          <ac:chgData name="Murat Ozen" userId="8c13d4d285aa0c36" providerId="LiveId" clId="{043A4DA8-3ED6-42F1-844C-8E0ECEEE3CCE}" dt="2024-06-25T06:28:52.216" v="1724" actId="14100"/>
          <ac:spMkLst>
            <pc:docMk/>
            <pc:sldMk cId="78031683" sldId="1001"/>
            <ac:spMk id="250" creationId="{8D878FB9-B60B-3683-CB9E-413B1693DB37}"/>
          </ac:spMkLst>
        </pc:spChg>
      </pc:sldChg>
      <pc:sldChg chg="add del">
        <pc:chgData name="Murat Ozen" userId="8c13d4d285aa0c36" providerId="LiveId" clId="{043A4DA8-3ED6-42F1-844C-8E0ECEEE3CCE}" dt="2024-06-24T07:58:11.243" v="546"/>
        <pc:sldMkLst>
          <pc:docMk/>
          <pc:sldMk cId="3242005023" sldId="1001"/>
        </pc:sldMkLst>
      </pc:sldChg>
      <pc:sldChg chg="addSp delSp modSp add mod">
        <pc:chgData name="Murat Ozen" userId="8c13d4d285aa0c36" providerId="LiveId" clId="{043A4DA8-3ED6-42F1-844C-8E0ECEEE3CCE}" dt="2024-06-25T11:58:05.347" v="5753" actId="20577"/>
        <pc:sldMkLst>
          <pc:docMk/>
          <pc:sldMk cId="297614651" sldId="1002"/>
        </pc:sldMkLst>
        <pc:spChg chg="add mod">
          <ac:chgData name="Murat Ozen" userId="8c13d4d285aa0c36" providerId="LiveId" clId="{043A4DA8-3ED6-42F1-844C-8E0ECEEE3CCE}" dt="2024-06-25T11:58:05.347" v="5753" actId="20577"/>
          <ac:spMkLst>
            <pc:docMk/>
            <pc:sldMk cId="297614651" sldId="1002"/>
            <ac:spMk id="4" creationId="{3138D899-C5D2-27A6-710E-F326B35DD1C2}"/>
          </ac:spMkLst>
        </pc:spChg>
        <pc:spChg chg="del">
          <ac:chgData name="Murat Ozen" userId="8c13d4d285aa0c36" providerId="LiveId" clId="{043A4DA8-3ED6-42F1-844C-8E0ECEEE3CCE}" dt="2024-06-24T08:14:43.490" v="775" actId="478"/>
          <ac:spMkLst>
            <pc:docMk/>
            <pc:sldMk cId="297614651" sldId="1002"/>
            <ac:spMk id="8" creationId="{67223E51-FE64-0029-FBA0-276005935B63}"/>
          </ac:spMkLst>
        </pc:spChg>
        <pc:spChg chg="mod">
          <ac:chgData name="Murat Ozen" userId="8c13d4d285aa0c36" providerId="LiveId" clId="{043A4DA8-3ED6-42F1-844C-8E0ECEEE3CCE}" dt="2024-06-24T08:20:41.598" v="860" actId="20577"/>
          <ac:spMkLst>
            <pc:docMk/>
            <pc:sldMk cId="297614651" sldId="1002"/>
            <ac:spMk id="250" creationId="{8D878FB9-B60B-3683-CB9E-413B1693DB37}"/>
          </ac:spMkLst>
        </pc:spChg>
        <pc:picChg chg="add mod">
          <ac:chgData name="Murat Ozen" userId="8c13d4d285aa0c36" providerId="LiveId" clId="{043A4DA8-3ED6-42F1-844C-8E0ECEEE3CCE}" dt="2024-06-25T10:23:17.225" v="4225" actId="1076"/>
          <ac:picMkLst>
            <pc:docMk/>
            <pc:sldMk cId="297614651" sldId="1002"/>
            <ac:picMk id="3" creationId="{8EAB845C-50EF-DCE8-99FF-5CCDA62256BD}"/>
          </ac:picMkLst>
        </pc:picChg>
      </pc:sldChg>
      <pc:sldChg chg="add del">
        <pc:chgData name="Murat Ozen" userId="8c13d4d285aa0c36" providerId="LiveId" clId="{043A4DA8-3ED6-42F1-844C-8E0ECEEE3CCE}" dt="2024-06-24T07:58:11.243" v="546"/>
        <pc:sldMkLst>
          <pc:docMk/>
          <pc:sldMk cId="507976306" sldId="1002"/>
        </pc:sldMkLst>
      </pc:sldChg>
      <pc:sldChg chg="add del">
        <pc:chgData name="Murat Ozen" userId="8c13d4d285aa0c36" providerId="LiveId" clId="{043A4DA8-3ED6-42F1-844C-8E0ECEEE3CCE}" dt="2024-06-24T07:58:11.243" v="546"/>
        <pc:sldMkLst>
          <pc:docMk/>
          <pc:sldMk cId="3859049396" sldId="1003"/>
        </pc:sldMkLst>
      </pc:sldChg>
      <pc:sldChg chg="modSp add mod">
        <pc:chgData name="Murat Ozen" userId="8c13d4d285aa0c36" providerId="LiveId" clId="{043A4DA8-3ED6-42F1-844C-8E0ECEEE3CCE}" dt="2024-06-24T08:20:20.188" v="835" actId="20577"/>
        <pc:sldMkLst>
          <pc:docMk/>
          <pc:sldMk cId="3989750875" sldId="1003"/>
        </pc:sldMkLst>
        <pc:spChg chg="mod">
          <ac:chgData name="Murat Ozen" userId="8c13d4d285aa0c36" providerId="LiveId" clId="{043A4DA8-3ED6-42F1-844C-8E0ECEEE3CCE}" dt="2024-06-24T08:20:20.188" v="835" actId="20577"/>
          <ac:spMkLst>
            <pc:docMk/>
            <pc:sldMk cId="3989750875" sldId="1003"/>
            <ac:spMk id="250" creationId="{8D878FB9-B60B-3683-CB9E-413B1693DB37}"/>
          </ac:spMkLst>
        </pc:spChg>
      </pc:sldChg>
      <pc:sldChg chg="add del">
        <pc:chgData name="Murat Ozen" userId="8c13d4d285aa0c36" providerId="LiveId" clId="{043A4DA8-3ED6-42F1-844C-8E0ECEEE3CCE}" dt="2024-06-24T07:58:11.243" v="546"/>
        <pc:sldMkLst>
          <pc:docMk/>
          <pc:sldMk cId="563145158" sldId="1004"/>
        </pc:sldMkLst>
      </pc:sldChg>
      <pc:sldChg chg="modSp add mod ord">
        <pc:chgData name="Murat Ozen" userId="8c13d4d285aa0c36" providerId="LiveId" clId="{043A4DA8-3ED6-42F1-844C-8E0ECEEE3CCE}" dt="2024-06-25T12:31:36.484" v="6152" actId="14100"/>
        <pc:sldMkLst>
          <pc:docMk/>
          <pc:sldMk cId="859817519" sldId="1004"/>
        </pc:sldMkLst>
        <pc:spChg chg="mod">
          <ac:chgData name="Murat Ozen" userId="8c13d4d285aa0c36" providerId="LiveId" clId="{043A4DA8-3ED6-42F1-844C-8E0ECEEE3CCE}" dt="2024-06-25T08:33:40.476" v="3960" actId="6549"/>
          <ac:spMkLst>
            <pc:docMk/>
            <pc:sldMk cId="859817519" sldId="1004"/>
            <ac:spMk id="8" creationId="{67223E51-FE64-0029-FBA0-276005935B63}"/>
          </ac:spMkLst>
        </pc:spChg>
        <pc:spChg chg="mod">
          <ac:chgData name="Murat Ozen" userId="8c13d4d285aa0c36" providerId="LiveId" clId="{043A4DA8-3ED6-42F1-844C-8E0ECEEE3CCE}" dt="2024-06-25T12:31:36.484" v="6152" actId="14100"/>
          <ac:spMkLst>
            <pc:docMk/>
            <pc:sldMk cId="859817519" sldId="1004"/>
            <ac:spMk id="250" creationId="{8D878FB9-B60B-3683-CB9E-413B1693DB37}"/>
          </ac:spMkLst>
        </pc:spChg>
      </pc:sldChg>
      <pc:sldChg chg="delSp modSp add mod">
        <pc:chgData name="Murat Ozen" userId="8c13d4d285aa0c36" providerId="LiveId" clId="{043A4DA8-3ED6-42F1-844C-8E0ECEEE3CCE}" dt="2024-06-25T12:31:26.771" v="6150" actId="14100"/>
        <pc:sldMkLst>
          <pc:docMk/>
          <pc:sldMk cId="2391522328" sldId="1005"/>
        </pc:sldMkLst>
        <pc:spChg chg="del">
          <ac:chgData name="Murat Ozen" userId="8c13d4d285aa0c36" providerId="LiveId" clId="{043A4DA8-3ED6-42F1-844C-8E0ECEEE3CCE}" dt="2024-06-24T08:34:37.524" v="1109" actId="478"/>
          <ac:spMkLst>
            <pc:docMk/>
            <pc:sldMk cId="2391522328" sldId="1005"/>
            <ac:spMk id="2" creationId="{10C822F5-22F8-5FAA-D070-D4292B977372}"/>
          </ac:spMkLst>
        </pc:spChg>
        <pc:spChg chg="mod">
          <ac:chgData name="Murat Ozen" userId="8c13d4d285aa0c36" providerId="LiveId" clId="{043A4DA8-3ED6-42F1-844C-8E0ECEEE3CCE}" dt="2024-06-24T08:34:27.491" v="1108" actId="6549"/>
          <ac:spMkLst>
            <pc:docMk/>
            <pc:sldMk cId="2391522328" sldId="1005"/>
            <ac:spMk id="8" creationId="{67223E51-FE64-0029-FBA0-276005935B63}"/>
          </ac:spMkLst>
        </pc:spChg>
        <pc:spChg chg="mod">
          <ac:chgData name="Murat Ozen" userId="8c13d4d285aa0c36" providerId="LiveId" clId="{043A4DA8-3ED6-42F1-844C-8E0ECEEE3CCE}" dt="2024-06-25T12:31:26.771" v="6150" actId="14100"/>
          <ac:spMkLst>
            <pc:docMk/>
            <pc:sldMk cId="2391522328" sldId="1005"/>
            <ac:spMk id="250" creationId="{8D878FB9-B60B-3683-CB9E-413B1693DB37}"/>
          </ac:spMkLst>
        </pc:spChg>
      </pc:sldChg>
      <pc:sldChg chg="add del">
        <pc:chgData name="Murat Ozen" userId="8c13d4d285aa0c36" providerId="LiveId" clId="{043A4DA8-3ED6-42F1-844C-8E0ECEEE3CCE}" dt="2024-06-24T07:58:11.243" v="546"/>
        <pc:sldMkLst>
          <pc:docMk/>
          <pc:sldMk cId="3690672766" sldId="1005"/>
        </pc:sldMkLst>
      </pc:sldChg>
      <pc:sldChg chg="modSp add mod">
        <pc:chgData name="Murat Ozen" userId="8c13d4d285aa0c36" providerId="LiveId" clId="{043A4DA8-3ED6-42F1-844C-8E0ECEEE3CCE}" dt="2024-06-25T12:31:31.133" v="6151" actId="14100"/>
        <pc:sldMkLst>
          <pc:docMk/>
          <pc:sldMk cId="478678265" sldId="1006"/>
        </pc:sldMkLst>
        <pc:spChg chg="mod">
          <ac:chgData name="Murat Ozen" userId="8c13d4d285aa0c36" providerId="LiveId" clId="{043A4DA8-3ED6-42F1-844C-8E0ECEEE3CCE}" dt="2024-06-24T15:18:59.178" v="1698" actId="6549"/>
          <ac:spMkLst>
            <pc:docMk/>
            <pc:sldMk cId="478678265" sldId="1006"/>
            <ac:spMk id="8" creationId="{67223E51-FE64-0029-FBA0-276005935B63}"/>
          </ac:spMkLst>
        </pc:spChg>
        <pc:spChg chg="mod">
          <ac:chgData name="Murat Ozen" userId="8c13d4d285aa0c36" providerId="LiveId" clId="{043A4DA8-3ED6-42F1-844C-8E0ECEEE3CCE}" dt="2024-06-25T12:31:31.133" v="6151" actId="14100"/>
          <ac:spMkLst>
            <pc:docMk/>
            <pc:sldMk cId="478678265" sldId="1006"/>
            <ac:spMk id="250" creationId="{8D878FB9-B60B-3683-CB9E-413B1693DB37}"/>
          </ac:spMkLst>
        </pc:spChg>
      </pc:sldChg>
      <pc:sldChg chg="add del">
        <pc:chgData name="Murat Ozen" userId="8c13d4d285aa0c36" providerId="LiveId" clId="{043A4DA8-3ED6-42F1-844C-8E0ECEEE3CCE}" dt="2024-06-24T07:58:11.243" v="546"/>
        <pc:sldMkLst>
          <pc:docMk/>
          <pc:sldMk cId="4276345974" sldId="1006"/>
        </pc:sldMkLst>
      </pc:sldChg>
      <pc:sldChg chg="modSp add mod">
        <pc:chgData name="Murat Ozen" userId="8c13d4d285aa0c36" providerId="LiveId" clId="{043A4DA8-3ED6-42F1-844C-8E0ECEEE3CCE}" dt="2024-06-25T08:34:30.748" v="3972"/>
        <pc:sldMkLst>
          <pc:docMk/>
          <pc:sldMk cId="735051818" sldId="1007"/>
        </pc:sldMkLst>
        <pc:spChg chg="mod">
          <ac:chgData name="Murat Ozen" userId="8c13d4d285aa0c36" providerId="LiveId" clId="{043A4DA8-3ED6-42F1-844C-8E0ECEEE3CCE}" dt="2024-06-24T15:11:54.622" v="1544" actId="6549"/>
          <ac:spMkLst>
            <pc:docMk/>
            <pc:sldMk cId="735051818" sldId="1007"/>
            <ac:spMk id="8" creationId="{67223E51-FE64-0029-FBA0-276005935B63}"/>
          </ac:spMkLst>
        </pc:spChg>
        <pc:spChg chg="mod">
          <ac:chgData name="Murat Ozen" userId="8c13d4d285aa0c36" providerId="LiveId" clId="{043A4DA8-3ED6-42F1-844C-8E0ECEEE3CCE}" dt="2024-06-25T08:34:30.748" v="3972"/>
          <ac:spMkLst>
            <pc:docMk/>
            <pc:sldMk cId="735051818" sldId="1007"/>
            <ac:spMk id="250" creationId="{8D878FB9-B60B-3683-CB9E-413B1693DB37}"/>
          </ac:spMkLst>
        </pc:spChg>
      </pc:sldChg>
      <pc:sldChg chg="add del">
        <pc:chgData name="Murat Ozen" userId="8c13d4d285aa0c36" providerId="LiveId" clId="{043A4DA8-3ED6-42F1-844C-8E0ECEEE3CCE}" dt="2024-06-24T07:58:11.243" v="546"/>
        <pc:sldMkLst>
          <pc:docMk/>
          <pc:sldMk cId="2652781879" sldId="1007"/>
        </pc:sldMkLst>
      </pc:sldChg>
      <pc:sldChg chg="modSp add del mod">
        <pc:chgData name="Murat Ozen" userId="8c13d4d285aa0c36" providerId="LiveId" clId="{043A4DA8-3ED6-42F1-844C-8E0ECEEE3CCE}" dt="2024-06-24T15:19:13.989" v="1699" actId="47"/>
        <pc:sldMkLst>
          <pc:docMk/>
          <pc:sldMk cId="3389420772" sldId="1008"/>
        </pc:sldMkLst>
        <pc:spChg chg="mod">
          <ac:chgData name="Murat Ozen" userId="8c13d4d285aa0c36" providerId="LiveId" clId="{043A4DA8-3ED6-42F1-844C-8E0ECEEE3CCE}" dt="2024-06-24T08:41:12.018" v="1181" actId="20577"/>
          <ac:spMkLst>
            <pc:docMk/>
            <pc:sldMk cId="3389420772" sldId="1008"/>
            <ac:spMk id="8" creationId="{67223E51-FE64-0029-FBA0-276005935B63}"/>
          </ac:spMkLst>
        </pc:spChg>
      </pc:sldChg>
      <pc:sldChg chg="add del">
        <pc:chgData name="Murat Ozen" userId="8c13d4d285aa0c36" providerId="LiveId" clId="{043A4DA8-3ED6-42F1-844C-8E0ECEEE3CCE}" dt="2024-06-24T07:58:11.243" v="546"/>
        <pc:sldMkLst>
          <pc:docMk/>
          <pc:sldMk cId="4194305880" sldId="1008"/>
        </pc:sldMkLst>
      </pc:sldChg>
      <pc:sldChg chg="modSp add mod ord">
        <pc:chgData name="Murat Ozen" userId="8c13d4d285aa0c36" providerId="LiveId" clId="{043A4DA8-3ED6-42F1-844C-8E0ECEEE3CCE}" dt="2024-06-25T12:30:56.759" v="6146" actId="14100"/>
        <pc:sldMkLst>
          <pc:docMk/>
          <pc:sldMk cId="265393290" sldId="1009"/>
        </pc:sldMkLst>
        <pc:spChg chg="mod">
          <ac:chgData name="Murat Ozen" userId="8c13d4d285aa0c36" providerId="LiveId" clId="{043A4DA8-3ED6-42F1-844C-8E0ECEEE3CCE}" dt="2024-06-25T08:29:53.335" v="3941" actId="20577"/>
          <ac:spMkLst>
            <pc:docMk/>
            <pc:sldMk cId="265393290" sldId="1009"/>
            <ac:spMk id="8" creationId="{67223E51-FE64-0029-FBA0-276005935B63}"/>
          </ac:spMkLst>
        </pc:spChg>
        <pc:spChg chg="mod">
          <ac:chgData name="Murat Ozen" userId="8c13d4d285aa0c36" providerId="LiveId" clId="{043A4DA8-3ED6-42F1-844C-8E0ECEEE3CCE}" dt="2024-06-25T12:30:56.759" v="6146" actId="14100"/>
          <ac:spMkLst>
            <pc:docMk/>
            <pc:sldMk cId="265393290" sldId="1009"/>
            <ac:spMk id="250" creationId="{8D878FB9-B60B-3683-CB9E-413B1693DB37}"/>
          </ac:spMkLst>
        </pc:spChg>
      </pc:sldChg>
      <pc:sldChg chg="add del">
        <pc:chgData name="Murat Ozen" userId="8c13d4d285aa0c36" providerId="LiveId" clId="{043A4DA8-3ED6-42F1-844C-8E0ECEEE3CCE}" dt="2024-06-24T07:58:11.243" v="546"/>
        <pc:sldMkLst>
          <pc:docMk/>
          <pc:sldMk cId="2943888060" sldId="1009"/>
        </pc:sldMkLst>
      </pc:sldChg>
      <pc:sldChg chg="add ord">
        <pc:chgData name="Murat Ozen" userId="8c13d4d285aa0c36" providerId="LiveId" clId="{043A4DA8-3ED6-42F1-844C-8E0ECEEE3CCE}" dt="2024-06-25T12:33:01.251" v="6154"/>
        <pc:sldMkLst>
          <pc:docMk/>
          <pc:sldMk cId="127769872" sldId="1010"/>
        </pc:sldMkLst>
      </pc:sldChg>
      <pc:sldChg chg="add del">
        <pc:chgData name="Murat Ozen" userId="8c13d4d285aa0c36" providerId="LiveId" clId="{043A4DA8-3ED6-42F1-844C-8E0ECEEE3CCE}" dt="2024-06-24T07:58:11.243" v="546"/>
        <pc:sldMkLst>
          <pc:docMk/>
          <pc:sldMk cId="1074554630" sldId="1010"/>
        </pc:sldMkLst>
      </pc:sldChg>
      <pc:sldChg chg="add del">
        <pc:chgData name="Murat Ozen" userId="8c13d4d285aa0c36" providerId="LiveId" clId="{043A4DA8-3ED6-42F1-844C-8E0ECEEE3CCE}" dt="2024-06-24T07:58:11.243" v="546"/>
        <pc:sldMkLst>
          <pc:docMk/>
          <pc:sldMk cId="4058036227" sldId="1011"/>
        </pc:sldMkLst>
      </pc:sldChg>
      <pc:sldChg chg="modSp add mod">
        <pc:chgData name="Murat Ozen" userId="8c13d4d285aa0c36" providerId="LiveId" clId="{043A4DA8-3ED6-42F1-844C-8E0ECEEE3CCE}" dt="2024-06-25T12:31:06.062" v="6148" actId="5793"/>
        <pc:sldMkLst>
          <pc:docMk/>
          <pc:sldMk cId="4206691536" sldId="1011"/>
        </pc:sldMkLst>
        <pc:spChg chg="mod">
          <ac:chgData name="Murat Ozen" userId="8c13d4d285aa0c36" providerId="LiveId" clId="{043A4DA8-3ED6-42F1-844C-8E0ECEEE3CCE}" dt="2024-06-25T12:31:06.062" v="6148" actId="5793"/>
          <ac:spMkLst>
            <pc:docMk/>
            <pc:sldMk cId="4206691536" sldId="1011"/>
            <ac:spMk id="8" creationId="{67223E51-FE64-0029-FBA0-276005935B63}"/>
          </ac:spMkLst>
        </pc:spChg>
        <pc:spChg chg="mod">
          <ac:chgData name="Murat Ozen" userId="8c13d4d285aa0c36" providerId="LiveId" clId="{043A4DA8-3ED6-42F1-844C-8E0ECEEE3CCE}" dt="2024-06-25T12:31:03.163" v="6147" actId="14100"/>
          <ac:spMkLst>
            <pc:docMk/>
            <pc:sldMk cId="4206691536" sldId="1011"/>
            <ac:spMk id="250" creationId="{8D878FB9-B60B-3683-CB9E-413B1693DB37}"/>
          </ac:spMkLst>
        </pc:spChg>
      </pc:sldChg>
      <pc:sldChg chg="add del">
        <pc:chgData name="Murat Ozen" userId="8c13d4d285aa0c36" providerId="LiveId" clId="{043A4DA8-3ED6-42F1-844C-8E0ECEEE3CCE}" dt="2024-06-24T07:58:11.243" v="546"/>
        <pc:sldMkLst>
          <pc:docMk/>
          <pc:sldMk cId="1061148727" sldId="1012"/>
        </pc:sldMkLst>
      </pc:sldChg>
      <pc:sldChg chg="addSp delSp modSp add mod modAnim modNotesTx">
        <pc:chgData name="Murat Ozen" userId="8c13d4d285aa0c36" providerId="LiveId" clId="{043A4DA8-3ED6-42F1-844C-8E0ECEEE3CCE}" dt="2024-06-25T07:14:37.804" v="3141" actId="6549"/>
        <pc:sldMkLst>
          <pc:docMk/>
          <pc:sldMk cId="1734102374" sldId="1012"/>
        </pc:sldMkLst>
        <pc:spChg chg="add del mod">
          <ac:chgData name="Murat Ozen" userId="8c13d4d285aa0c36" providerId="LiveId" clId="{043A4DA8-3ED6-42F1-844C-8E0ECEEE3CCE}" dt="2024-06-25T07:02:31.412" v="2854" actId="478"/>
          <ac:spMkLst>
            <pc:docMk/>
            <pc:sldMk cId="1734102374" sldId="1012"/>
            <ac:spMk id="2" creationId="{8A0B21C3-94C9-2B71-9549-766B237338FA}"/>
          </ac:spMkLst>
        </pc:spChg>
        <pc:spChg chg="add mod">
          <ac:chgData name="Murat Ozen" userId="8c13d4d285aa0c36" providerId="LiveId" clId="{043A4DA8-3ED6-42F1-844C-8E0ECEEE3CCE}" dt="2024-06-25T07:03:27.850" v="2862" actId="113"/>
          <ac:spMkLst>
            <pc:docMk/>
            <pc:sldMk cId="1734102374" sldId="1012"/>
            <ac:spMk id="3" creationId="{C3986407-639A-0B30-69DB-E1CB56B04951}"/>
          </ac:spMkLst>
        </pc:spChg>
        <pc:spChg chg="mod">
          <ac:chgData name="Murat Ozen" userId="8c13d4d285aa0c36" providerId="LiveId" clId="{043A4DA8-3ED6-42F1-844C-8E0ECEEE3CCE}" dt="2024-06-25T07:02:18.942" v="2853" actId="20577"/>
          <ac:spMkLst>
            <pc:docMk/>
            <pc:sldMk cId="1734102374" sldId="1012"/>
            <ac:spMk id="4" creationId="{3BB0F904-9E86-9DB6-8D65-959527F8ECCA}"/>
          </ac:spMkLst>
        </pc:spChg>
        <pc:spChg chg="add mod">
          <ac:chgData name="Murat Ozen" userId="8c13d4d285aa0c36" providerId="LiveId" clId="{043A4DA8-3ED6-42F1-844C-8E0ECEEE3CCE}" dt="2024-06-25T07:07:50.990" v="3100" actId="20577"/>
          <ac:spMkLst>
            <pc:docMk/>
            <pc:sldMk cId="1734102374" sldId="1012"/>
            <ac:spMk id="5" creationId="{19CE49F3-1995-EE73-9A1B-4D83ACA02BFB}"/>
          </ac:spMkLst>
        </pc:spChg>
        <pc:spChg chg="del">
          <ac:chgData name="Murat Ozen" userId="8c13d4d285aa0c36" providerId="LiveId" clId="{043A4DA8-3ED6-42F1-844C-8E0ECEEE3CCE}" dt="2024-06-25T06:57:19.226" v="2614" actId="478"/>
          <ac:spMkLst>
            <pc:docMk/>
            <pc:sldMk cId="1734102374" sldId="1012"/>
            <ac:spMk id="15362" creationId="{99BFC571-D073-E47C-C3FE-3EF05E5259CE}"/>
          </ac:spMkLst>
        </pc:spChg>
        <pc:spChg chg="del">
          <ac:chgData name="Murat Ozen" userId="8c13d4d285aa0c36" providerId="LiveId" clId="{043A4DA8-3ED6-42F1-844C-8E0ECEEE3CCE}" dt="2024-06-25T06:57:30.471" v="2615" actId="478"/>
          <ac:spMkLst>
            <pc:docMk/>
            <pc:sldMk cId="1734102374" sldId="1012"/>
            <ac:spMk id="871429" creationId="{AF7A9652-ACCF-FE6A-2B17-CB1D9C406B8B}"/>
          </ac:spMkLst>
        </pc:spChg>
      </pc:sldChg>
      <pc:sldChg chg="add del">
        <pc:chgData name="Murat Ozen" userId="8c13d4d285aa0c36" providerId="LiveId" clId="{043A4DA8-3ED6-42F1-844C-8E0ECEEE3CCE}" dt="2024-06-25T06:56:59.824" v="2599" actId="2890"/>
        <pc:sldMkLst>
          <pc:docMk/>
          <pc:sldMk cId="2010253224" sldId="1012"/>
        </pc:sldMkLst>
      </pc:sldChg>
      <pc:sldChg chg="add del">
        <pc:chgData name="Murat Ozen" userId="8c13d4d285aa0c36" providerId="LiveId" clId="{043A4DA8-3ED6-42F1-844C-8E0ECEEE3CCE}" dt="2024-06-24T07:58:11.243" v="546"/>
        <pc:sldMkLst>
          <pc:docMk/>
          <pc:sldMk cId="2364571544" sldId="1013"/>
        </pc:sldMkLst>
      </pc:sldChg>
      <pc:sldChg chg="modSp add mod ord modNotesTx">
        <pc:chgData name="Murat Ozen" userId="8c13d4d285aa0c36" providerId="LiveId" clId="{043A4DA8-3ED6-42F1-844C-8E0ECEEE3CCE}" dt="2024-06-25T07:17:40.795" v="3164" actId="207"/>
        <pc:sldMkLst>
          <pc:docMk/>
          <pc:sldMk cId="2374482309" sldId="1013"/>
        </pc:sldMkLst>
        <pc:spChg chg="mod">
          <ac:chgData name="Murat Ozen" userId="8c13d4d285aa0c36" providerId="LiveId" clId="{043A4DA8-3ED6-42F1-844C-8E0ECEEE3CCE}" dt="2024-06-25T07:17:40.795" v="3164" actId="207"/>
          <ac:spMkLst>
            <pc:docMk/>
            <pc:sldMk cId="2374482309" sldId="1013"/>
            <ac:spMk id="2" creationId="{8A0B21C3-94C9-2B71-9549-766B237338FA}"/>
          </ac:spMkLst>
        </pc:spChg>
      </pc:sldChg>
      <pc:sldChg chg="addSp delSp modSp add mod modAnim">
        <pc:chgData name="Murat Ozen" userId="8c13d4d285aa0c36" providerId="LiveId" clId="{043A4DA8-3ED6-42F1-844C-8E0ECEEE3CCE}" dt="2024-06-25T07:59:34.513" v="3707"/>
        <pc:sldMkLst>
          <pc:docMk/>
          <pc:sldMk cId="1456440063" sldId="1014"/>
        </pc:sldMkLst>
        <pc:spChg chg="del">
          <ac:chgData name="Murat Ozen" userId="8c13d4d285aa0c36" providerId="LiveId" clId="{043A4DA8-3ED6-42F1-844C-8E0ECEEE3CCE}" dt="2024-06-25T07:11:10.002" v="3111" actId="478"/>
          <ac:spMkLst>
            <pc:docMk/>
            <pc:sldMk cId="1456440063" sldId="1014"/>
            <ac:spMk id="3" creationId="{C3986407-639A-0B30-69DB-E1CB56B04951}"/>
          </ac:spMkLst>
        </pc:spChg>
        <pc:spChg chg="del">
          <ac:chgData name="Murat Ozen" userId="8c13d4d285aa0c36" providerId="LiveId" clId="{043A4DA8-3ED6-42F1-844C-8E0ECEEE3CCE}" dt="2024-06-25T07:11:31.794" v="3118" actId="478"/>
          <ac:spMkLst>
            <pc:docMk/>
            <pc:sldMk cId="1456440063" sldId="1014"/>
            <ac:spMk id="4" creationId="{3BB0F904-9E86-9DB6-8D65-959527F8ECCA}"/>
          </ac:spMkLst>
        </pc:spChg>
        <pc:spChg chg="del mod">
          <ac:chgData name="Murat Ozen" userId="8c13d4d285aa0c36" providerId="LiveId" clId="{043A4DA8-3ED6-42F1-844C-8E0ECEEE3CCE}" dt="2024-06-25T07:11:09.227" v="3110" actId="478"/>
          <ac:spMkLst>
            <pc:docMk/>
            <pc:sldMk cId="1456440063" sldId="1014"/>
            <ac:spMk id="5" creationId="{19CE49F3-1995-EE73-9A1B-4D83ACA02BFB}"/>
          </ac:spMkLst>
        </pc:spChg>
        <pc:spChg chg="add mod">
          <ac:chgData name="Murat Ozen" userId="8c13d4d285aa0c36" providerId="LiveId" clId="{043A4DA8-3ED6-42F1-844C-8E0ECEEE3CCE}" dt="2024-06-25T07:12:48.570" v="3122"/>
          <ac:spMkLst>
            <pc:docMk/>
            <pc:sldMk cId="1456440063" sldId="1014"/>
            <ac:spMk id="7" creationId="{D65F1AB1-9FC6-56A7-1A44-EA8D1E15361C}"/>
          </ac:spMkLst>
        </pc:spChg>
        <pc:spChg chg="add del">
          <ac:chgData name="Murat Ozen" userId="8c13d4d285aa0c36" providerId="LiveId" clId="{043A4DA8-3ED6-42F1-844C-8E0ECEEE3CCE}" dt="2024-06-25T07:58:55.270" v="3702" actId="22"/>
          <ac:spMkLst>
            <pc:docMk/>
            <pc:sldMk cId="1456440063" sldId="1014"/>
            <ac:spMk id="9" creationId="{348DFBEA-802A-8DF4-55E6-37ED62E9A8C6}"/>
          </ac:spMkLst>
        </pc:spChg>
        <pc:spChg chg="add mod">
          <ac:chgData name="Murat Ozen" userId="8c13d4d285aa0c36" providerId="LiveId" clId="{043A4DA8-3ED6-42F1-844C-8E0ECEEE3CCE}" dt="2024-06-25T07:59:34.513" v="3707"/>
          <ac:spMkLst>
            <pc:docMk/>
            <pc:sldMk cId="1456440063" sldId="1014"/>
            <ac:spMk id="10" creationId="{1ABBC9A1-236D-8508-29B8-E961D1CC3E8C}"/>
          </ac:spMkLst>
        </pc:spChg>
        <pc:picChg chg="add mod modCrop">
          <ac:chgData name="Murat Ozen" userId="8c13d4d285aa0c36" providerId="LiveId" clId="{043A4DA8-3ED6-42F1-844C-8E0ECEEE3CCE}" dt="2024-06-25T07:29:41.752" v="3448" actId="1076"/>
          <ac:picMkLst>
            <pc:docMk/>
            <pc:sldMk cId="1456440063" sldId="1014"/>
            <ac:picMk id="6" creationId="{906A0EF3-A31E-BDCF-499D-49139EECDE98}"/>
          </ac:picMkLst>
        </pc:picChg>
      </pc:sldChg>
      <pc:sldChg chg="add del">
        <pc:chgData name="Murat Ozen" userId="8c13d4d285aa0c36" providerId="LiveId" clId="{043A4DA8-3ED6-42F1-844C-8E0ECEEE3CCE}" dt="2024-06-24T07:58:11.243" v="546"/>
        <pc:sldMkLst>
          <pc:docMk/>
          <pc:sldMk cId="1790630952" sldId="1014"/>
        </pc:sldMkLst>
      </pc:sldChg>
      <pc:sldChg chg="modSp add mod modNotesTx">
        <pc:chgData name="Murat Ozen" userId="8c13d4d285aa0c36" providerId="LiveId" clId="{043A4DA8-3ED6-42F1-844C-8E0ECEEE3CCE}" dt="2024-06-25T07:21:09.960" v="3228" actId="20577"/>
        <pc:sldMkLst>
          <pc:docMk/>
          <pc:sldMk cId="1856668597" sldId="1015"/>
        </pc:sldMkLst>
        <pc:spChg chg="mod">
          <ac:chgData name="Murat Ozen" userId="8c13d4d285aa0c36" providerId="LiveId" clId="{043A4DA8-3ED6-42F1-844C-8E0ECEEE3CCE}" dt="2024-06-25T07:21:09.960" v="3228" actId="20577"/>
          <ac:spMkLst>
            <pc:docMk/>
            <pc:sldMk cId="1856668597" sldId="1015"/>
            <ac:spMk id="3" creationId="{C3986407-639A-0B30-69DB-E1CB56B04951}"/>
          </ac:spMkLst>
        </pc:spChg>
        <pc:spChg chg="mod">
          <ac:chgData name="Murat Ozen" userId="8c13d4d285aa0c36" providerId="LiveId" clId="{043A4DA8-3ED6-42F1-844C-8E0ECEEE3CCE}" dt="2024-06-25T07:14:22.038" v="3136" actId="6549"/>
          <ac:spMkLst>
            <pc:docMk/>
            <pc:sldMk cId="1856668597" sldId="1015"/>
            <ac:spMk id="4" creationId="{3BB0F904-9E86-9DB6-8D65-959527F8ECCA}"/>
          </ac:spMkLst>
        </pc:spChg>
        <pc:spChg chg="mod">
          <ac:chgData name="Murat Ozen" userId="8c13d4d285aa0c36" providerId="LiveId" clId="{043A4DA8-3ED6-42F1-844C-8E0ECEEE3CCE}" dt="2024-06-25T07:17:29.551" v="3163" actId="207"/>
          <ac:spMkLst>
            <pc:docMk/>
            <pc:sldMk cId="1856668597" sldId="1015"/>
            <ac:spMk id="5" creationId="{19CE49F3-1995-EE73-9A1B-4D83ACA02BFB}"/>
          </ac:spMkLst>
        </pc:spChg>
      </pc:sldChg>
      <pc:sldChg chg="add del">
        <pc:chgData name="Murat Ozen" userId="8c13d4d285aa0c36" providerId="LiveId" clId="{043A4DA8-3ED6-42F1-844C-8E0ECEEE3CCE}" dt="2024-06-24T07:58:11.243" v="546"/>
        <pc:sldMkLst>
          <pc:docMk/>
          <pc:sldMk cId="3684864053" sldId="1015"/>
        </pc:sldMkLst>
      </pc:sldChg>
      <pc:sldChg chg="add del">
        <pc:chgData name="Murat Ozen" userId="8c13d4d285aa0c36" providerId="LiveId" clId="{043A4DA8-3ED6-42F1-844C-8E0ECEEE3CCE}" dt="2024-06-24T07:58:11.243" v="546"/>
        <pc:sldMkLst>
          <pc:docMk/>
          <pc:sldMk cId="2832072078" sldId="1016"/>
        </pc:sldMkLst>
      </pc:sldChg>
      <pc:sldChg chg="addSp delSp modSp add mod ord modNotesTx">
        <pc:chgData name="Murat Ozen" userId="8c13d4d285aa0c36" providerId="LiveId" clId="{043A4DA8-3ED6-42F1-844C-8E0ECEEE3CCE}" dt="2024-06-25T07:59:36.608" v="3708"/>
        <pc:sldMkLst>
          <pc:docMk/>
          <pc:sldMk cId="2892845444" sldId="1016"/>
        </pc:sldMkLst>
        <pc:spChg chg="add mod">
          <ac:chgData name="Murat Ozen" userId="8c13d4d285aa0c36" providerId="LiveId" clId="{043A4DA8-3ED6-42F1-844C-8E0ECEEE3CCE}" dt="2024-06-25T07:59:36.608" v="3708"/>
          <ac:spMkLst>
            <pc:docMk/>
            <pc:sldMk cId="2892845444" sldId="1016"/>
            <ac:spMk id="4" creationId="{F9D5395B-5D87-0336-2EDB-44AD49F667FD}"/>
          </ac:spMkLst>
        </pc:spChg>
        <pc:spChg chg="mod">
          <ac:chgData name="Murat Ozen" userId="8c13d4d285aa0c36" providerId="LiveId" clId="{043A4DA8-3ED6-42F1-844C-8E0ECEEE3CCE}" dt="2024-06-25T07:15:43.556" v="3153" actId="20577"/>
          <ac:spMkLst>
            <pc:docMk/>
            <pc:sldMk cId="2892845444" sldId="1016"/>
            <ac:spMk id="7" creationId="{D65F1AB1-9FC6-56A7-1A44-EA8D1E15361C}"/>
          </ac:spMkLst>
        </pc:spChg>
        <pc:picChg chg="add mod modCrop">
          <ac:chgData name="Murat Ozen" userId="8c13d4d285aa0c36" providerId="LiveId" clId="{043A4DA8-3ED6-42F1-844C-8E0ECEEE3CCE}" dt="2024-06-25T07:29:49.913" v="3450" actId="1076"/>
          <ac:picMkLst>
            <pc:docMk/>
            <pc:sldMk cId="2892845444" sldId="1016"/>
            <ac:picMk id="3" creationId="{EE167D8F-4ECC-8534-6726-1F1FC32A3283}"/>
          </ac:picMkLst>
        </pc:picChg>
        <pc:picChg chg="del">
          <ac:chgData name="Murat Ozen" userId="8c13d4d285aa0c36" providerId="LiveId" clId="{043A4DA8-3ED6-42F1-844C-8E0ECEEE3CCE}" dt="2024-06-25T07:16:32.823" v="3155" actId="478"/>
          <ac:picMkLst>
            <pc:docMk/>
            <pc:sldMk cId="2892845444" sldId="1016"/>
            <ac:picMk id="6" creationId="{906A0EF3-A31E-BDCF-499D-49139EECDE98}"/>
          </ac:picMkLst>
        </pc:picChg>
      </pc:sldChg>
      <pc:sldChg chg="addSp delSp modSp add mod modAnim">
        <pc:chgData name="Murat Ozen" userId="8c13d4d285aa0c36" providerId="LiveId" clId="{043A4DA8-3ED6-42F1-844C-8E0ECEEE3CCE}" dt="2024-06-25T08:03:48.922" v="3759" actId="403"/>
        <pc:sldMkLst>
          <pc:docMk/>
          <pc:sldMk cId="408833231" sldId="1017"/>
        </pc:sldMkLst>
        <pc:spChg chg="add del mod">
          <ac:chgData name="Murat Ozen" userId="8c13d4d285aa0c36" providerId="LiveId" clId="{043A4DA8-3ED6-42F1-844C-8E0ECEEE3CCE}" dt="2024-06-25T07:18:41.936" v="3176" actId="478"/>
          <ac:spMkLst>
            <pc:docMk/>
            <pc:sldMk cId="408833231" sldId="1017"/>
            <ac:spMk id="2" creationId="{13587E4E-D059-02BD-293B-7B4FD6A9024B}"/>
          </ac:spMkLst>
        </pc:spChg>
        <pc:spChg chg="add mod">
          <ac:chgData name="Murat Ozen" userId="8c13d4d285aa0c36" providerId="LiveId" clId="{043A4DA8-3ED6-42F1-844C-8E0ECEEE3CCE}" dt="2024-06-25T07:21:38.281" v="3230" actId="14100"/>
          <ac:spMkLst>
            <pc:docMk/>
            <pc:sldMk cId="408833231" sldId="1017"/>
            <ac:spMk id="4" creationId="{B58049CE-70EA-CE8B-1032-279BBA8A5F19}"/>
          </ac:spMkLst>
        </pc:spChg>
        <pc:spChg chg="add mod">
          <ac:chgData name="Murat Ozen" userId="8c13d4d285aa0c36" providerId="LiveId" clId="{043A4DA8-3ED6-42F1-844C-8E0ECEEE3CCE}" dt="2024-06-25T08:01:59.639" v="3731" actId="1076"/>
          <ac:spMkLst>
            <pc:docMk/>
            <pc:sldMk cId="408833231" sldId="1017"/>
            <ac:spMk id="5" creationId="{B68AE06B-B058-E7EC-039F-4DE27F3D8EF7}"/>
          </ac:spMkLst>
        </pc:spChg>
        <pc:spChg chg="add mod">
          <ac:chgData name="Murat Ozen" userId="8c13d4d285aa0c36" providerId="LiveId" clId="{043A4DA8-3ED6-42F1-844C-8E0ECEEE3CCE}" dt="2024-06-25T08:02:02.552" v="3732" actId="1076"/>
          <ac:spMkLst>
            <pc:docMk/>
            <pc:sldMk cId="408833231" sldId="1017"/>
            <ac:spMk id="6" creationId="{98F3B4DE-7C05-51B0-FD60-DFDFD703A516}"/>
          </ac:spMkLst>
        </pc:spChg>
        <pc:spChg chg="mod">
          <ac:chgData name="Murat Ozen" userId="8c13d4d285aa0c36" providerId="LiveId" clId="{043A4DA8-3ED6-42F1-844C-8E0ECEEE3CCE}" dt="2024-06-25T07:28:46.399" v="3441" actId="20577"/>
          <ac:spMkLst>
            <pc:docMk/>
            <pc:sldMk cId="408833231" sldId="1017"/>
            <ac:spMk id="7" creationId="{D65F1AB1-9FC6-56A7-1A44-EA8D1E15361C}"/>
          </ac:spMkLst>
        </pc:spChg>
        <pc:spChg chg="add mod">
          <ac:chgData name="Murat Ozen" userId="8c13d4d285aa0c36" providerId="LiveId" clId="{043A4DA8-3ED6-42F1-844C-8E0ECEEE3CCE}" dt="2024-06-25T08:03:48.922" v="3759" actId="403"/>
          <ac:spMkLst>
            <pc:docMk/>
            <pc:sldMk cId="408833231" sldId="1017"/>
            <ac:spMk id="8" creationId="{FE6BCDD8-BF9C-94B7-F03E-952EA63C297E}"/>
          </ac:spMkLst>
        </pc:spChg>
        <pc:picChg chg="del">
          <ac:chgData name="Murat Ozen" userId="8c13d4d285aa0c36" providerId="LiveId" clId="{043A4DA8-3ED6-42F1-844C-8E0ECEEE3CCE}" dt="2024-06-25T07:18:14.998" v="3174" actId="478"/>
          <ac:picMkLst>
            <pc:docMk/>
            <pc:sldMk cId="408833231" sldId="1017"/>
            <ac:picMk id="3" creationId="{EE167D8F-4ECC-8534-6726-1F1FC32A3283}"/>
          </ac:picMkLst>
        </pc:picChg>
      </pc:sldChg>
      <pc:sldChg chg="add del">
        <pc:chgData name="Murat Ozen" userId="8c13d4d285aa0c36" providerId="LiveId" clId="{043A4DA8-3ED6-42F1-844C-8E0ECEEE3CCE}" dt="2024-06-24T07:58:11.243" v="546"/>
        <pc:sldMkLst>
          <pc:docMk/>
          <pc:sldMk cId="1843103227" sldId="1017"/>
        </pc:sldMkLst>
      </pc:sldChg>
      <pc:sldChg chg="add del">
        <pc:chgData name="Murat Ozen" userId="8c13d4d285aa0c36" providerId="LiveId" clId="{043A4DA8-3ED6-42F1-844C-8E0ECEEE3CCE}" dt="2024-06-24T07:58:11.243" v="546"/>
        <pc:sldMkLst>
          <pc:docMk/>
          <pc:sldMk cId="554474033" sldId="1018"/>
        </pc:sldMkLst>
      </pc:sldChg>
      <pc:sldChg chg="modSp add mod ord modAnim">
        <pc:chgData name="Murat Ozen" userId="8c13d4d285aa0c36" providerId="LiveId" clId="{043A4DA8-3ED6-42F1-844C-8E0ECEEE3CCE}" dt="2024-06-25T08:03:34.696" v="3758" actId="1036"/>
        <pc:sldMkLst>
          <pc:docMk/>
          <pc:sldMk cId="2933577412" sldId="1018"/>
        </pc:sldMkLst>
        <pc:spChg chg="mod">
          <ac:chgData name="Murat Ozen" userId="8c13d4d285aa0c36" providerId="LiveId" clId="{043A4DA8-3ED6-42F1-844C-8E0ECEEE3CCE}" dt="2024-06-25T08:03:34.696" v="3758" actId="1036"/>
          <ac:spMkLst>
            <pc:docMk/>
            <pc:sldMk cId="2933577412" sldId="1018"/>
            <ac:spMk id="5" creationId="{B68AE06B-B058-E7EC-039F-4DE27F3D8EF7}"/>
          </ac:spMkLst>
        </pc:spChg>
        <pc:spChg chg="mod">
          <ac:chgData name="Murat Ozen" userId="8c13d4d285aa0c36" providerId="LiveId" clId="{043A4DA8-3ED6-42F1-844C-8E0ECEEE3CCE}" dt="2024-06-25T08:03:34.696" v="3758" actId="1036"/>
          <ac:spMkLst>
            <pc:docMk/>
            <pc:sldMk cId="2933577412" sldId="1018"/>
            <ac:spMk id="6" creationId="{98F3B4DE-7C05-51B0-FD60-DFDFD703A516}"/>
          </ac:spMkLst>
        </pc:spChg>
        <pc:spChg chg="mod">
          <ac:chgData name="Murat Ozen" userId="8c13d4d285aa0c36" providerId="LiveId" clId="{043A4DA8-3ED6-42F1-844C-8E0ECEEE3CCE}" dt="2024-06-25T08:03:34.696" v="3758" actId="1036"/>
          <ac:spMkLst>
            <pc:docMk/>
            <pc:sldMk cId="2933577412" sldId="1018"/>
            <ac:spMk id="8" creationId="{FE6BCDD8-BF9C-94B7-F03E-952EA63C297E}"/>
          </ac:spMkLst>
        </pc:spChg>
      </pc:sldChg>
      <pc:sldChg chg="add del">
        <pc:chgData name="Murat Ozen" userId="8c13d4d285aa0c36" providerId="LiveId" clId="{043A4DA8-3ED6-42F1-844C-8E0ECEEE3CCE}" dt="2024-06-24T07:58:11.243" v="546"/>
        <pc:sldMkLst>
          <pc:docMk/>
          <pc:sldMk cId="2346297637" sldId="1019"/>
        </pc:sldMkLst>
      </pc:sldChg>
      <pc:sldChg chg="addSp delSp modSp add mod ord modAnim">
        <pc:chgData name="Murat Ozen" userId="8c13d4d285aa0c36" providerId="LiveId" clId="{043A4DA8-3ED6-42F1-844C-8E0ECEEE3CCE}" dt="2024-06-25T08:02:31.628" v="3738" actId="404"/>
        <pc:sldMkLst>
          <pc:docMk/>
          <pc:sldMk cId="3729848356" sldId="1019"/>
        </pc:sldMkLst>
        <pc:spChg chg="add mod">
          <ac:chgData name="Murat Ozen" userId="8c13d4d285aa0c36" providerId="LiveId" clId="{043A4DA8-3ED6-42F1-844C-8E0ECEEE3CCE}" dt="2024-06-25T08:02:31.628" v="3738" actId="404"/>
          <ac:spMkLst>
            <pc:docMk/>
            <pc:sldMk cId="3729848356" sldId="1019"/>
            <ac:spMk id="2" creationId="{4EDBE231-B853-F67A-3424-2761A84B92F7}"/>
          </ac:spMkLst>
        </pc:spChg>
        <pc:spChg chg="add mod">
          <ac:chgData name="Murat Ozen" userId="8c13d4d285aa0c36" providerId="LiveId" clId="{043A4DA8-3ED6-42F1-844C-8E0ECEEE3CCE}" dt="2024-06-25T07:28:54.286" v="3443"/>
          <ac:spMkLst>
            <pc:docMk/>
            <pc:sldMk cId="3729848356" sldId="1019"/>
            <ac:spMk id="3" creationId="{B8B1EF56-0AF9-D73E-7906-C10F73456345}"/>
          </ac:spMkLst>
        </pc:spChg>
        <pc:spChg chg="mod">
          <ac:chgData name="Murat Ozen" userId="8c13d4d285aa0c36" providerId="LiveId" clId="{043A4DA8-3ED6-42F1-844C-8E0ECEEE3CCE}" dt="2024-06-25T08:02:29.345" v="3737" actId="404"/>
          <ac:spMkLst>
            <pc:docMk/>
            <pc:sldMk cId="3729848356" sldId="1019"/>
            <ac:spMk id="5" creationId="{B68AE06B-B058-E7EC-039F-4DE27F3D8EF7}"/>
          </ac:spMkLst>
        </pc:spChg>
        <pc:spChg chg="del">
          <ac:chgData name="Murat Ozen" userId="8c13d4d285aa0c36" providerId="LiveId" clId="{043A4DA8-3ED6-42F1-844C-8E0ECEEE3CCE}" dt="2024-06-25T07:27:43.597" v="3363" actId="478"/>
          <ac:spMkLst>
            <pc:docMk/>
            <pc:sldMk cId="3729848356" sldId="1019"/>
            <ac:spMk id="6" creationId="{98F3B4DE-7C05-51B0-FD60-DFDFD703A516}"/>
          </ac:spMkLst>
        </pc:spChg>
        <pc:spChg chg="del">
          <ac:chgData name="Murat Ozen" userId="8c13d4d285aa0c36" providerId="LiveId" clId="{043A4DA8-3ED6-42F1-844C-8E0ECEEE3CCE}" dt="2024-06-25T07:28:52.925" v="3442" actId="478"/>
          <ac:spMkLst>
            <pc:docMk/>
            <pc:sldMk cId="3729848356" sldId="1019"/>
            <ac:spMk id="7" creationId="{D65F1AB1-9FC6-56A7-1A44-EA8D1E15361C}"/>
          </ac:spMkLst>
        </pc:spChg>
        <pc:spChg chg="del">
          <ac:chgData name="Murat Ozen" userId="8c13d4d285aa0c36" providerId="LiveId" clId="{043A4DA8-3ED6-42F1-844C-8E0ECEEE3CCE}" dt="2024-06-25T07:27:41.932" v="3362" actId="478"/>
          <ac:spMkLst>
            <pc:docMk/>
            <pc:sldMk cId="3729848356" sldId="1019"/>
            <ac:spMk id="8" creationId="{FE6BCDD8-BF9C-94B7-F03E-952EA63C297E}"/>
          </ac:spMkLst>
        </pc:spChg>
      </pc:sldChg>
      <pc:sldChg chg="addSp delSp modSp add mod">
        <pc:chgData name="Murat Ozen" userId="8c13d4d285aa0c36" providerId="LiveId" clId="{043A4DA8-3ED6-42F1-844C-8E0ECEEE3CCE}" dt="2024-06-25T12:28:02.079" v="6086" actId="20577"/>
        <pc:sldMkLst>
          <pc:docMk/>
          <pc:sldMk cId="1712176642" sldId="1020"/>
        </pc:sldMkLst>
        <pc:spChg chg="del">
          <ac:chgData name="Murat Ozen" userId="8c13d4d285aa0c36" providerId="LiveId" clId="{043A4DA8-3ED6-42F1-844C-8E0ECEEE3CCE}" dt="2024-06-25T07:35:51.667" v="3452" actId="478"/>
          <ac:spMkLst>
            <pc:docMk/>
            <pc:sldMk cId="1712176642" sldId="1020"/>
            <ac:spMk id="8" creationId="{67223E51-FE64-0029-FBA0-276005935B63}"/>
          </ac:spMkLst>
        </pc:spChg>
        <pc:spChg chg="add mod">
          <ac:chgData name="Murat Ozen" userId="8c13d4d285aa0c36" providerId="LiveId" clId="{043A4DA8-3ED6-42F1-844C-8E0ECEEE3CCE}" dt="2024-06-25T08:00:04.887" v="3718"/>
          <ac:spMkLst>
            <pc:docMk/>
            <pc:sldMk cId="1712176642" sldId="1020"/>
            <ac:spMk id="9" creationId="{0A830533-6CA7-79F6-CEC9-1B051C052CF3}"/>
          </ac:spMkLst>
        </pc:spChg>
        <pc:spChg chg="mod">
          <ac:chgData name="Murat Ozen" userId="8c13d4d285aa0c36" providerId="LiveId" clId="{043A4DA8-3ED6-42F1-844C-8E0ECEEE3CCE}" dt="2024-06-25T12:28:02.079" v="6086" actId="20577"/>
          <ac:spMkLst>
            <pc:docMk/>
            <pc:sldMk cId="1712176642" sldId="1020"/>
            <ac:spMk id="250" creationId="{8D878FB9-B60B-3683-CB9E-413B1693DB37}"/>
          </ac:spMkLst>
        </pc:spChg>
        <pc:picChg chg="add del mod">
          <ac:chgData name="Murat Ozen" userId="8c13d4d285aa0c36" providerId="LiveId" clId="{043A4DA8-3ED6-42F1-844C-8E0ECEEE3CCE}" dt="2024-06-25T07:36:52.657" v="3458" actId="478"/>
          <ac:picMkLst>
            <pc:docMk/>
            <pc:sldMk cId="1712176642" sldId="1020"/>
            <ac:picMk id="3" creationId="{DFAB4C12-69AF-8A2A-84E5-A85DDD7BE10E}"/>
          </ac:picMkLst>
        </pc:picChg>
        <pc:picChg chg="add mod">
          <ac:chgData name="Murat Ozen" userId="8c13d4d285aa0c36" providerId="LiveId" clId="{043A4DA8-3ED6-42F1-844C-8E0ECEEE3CCE}" dt="2024-06-25T07:37:03.530" v="3462" actId="14100"/>
          <ac:picMkLst>
            <pc:docMk/>
            <pc:sldMk cId="1712176642" sldId="1020"/>
            <ac:picMk id="5" creationId="{D686F1C6-7DB7-E35C-2522-6DEC91FABEBF}"/>
          </ac:picMkLst>
        </pc:picChg>
        <pc:picChg chg="add mod">
          <ac:chgData name="Murat Ozen" userId="8c13d4d285aa0c36" providerId="LiveId" clId="{043A4DA8-3ED6-42F1-844C-8E0ECEEE3CCE}" dt="2024-06-25T08:00:17.747" v="3724" actId="1036"/>
          <ac:picMkLst>
            <pc:docMk/>
            <pc:sldMk cId="1712176642" sldId="1020"/>
            <ac:picMk id="7" creationId="{053ECB30-76AB-4C4A-BB4B-F967131B6C36}"/>
          </ac:picMkLst>
        </pc:picChg>
      </pc:sldChg>
      <pc:sldChg chg="add del">
        <pc:chgData name="Murat Ozen" userId="8c13d4d285aa0c36" providerId="LiveId" clId="{043A4DA8-3ED6-42F1-844C-8E0ECEEE3CCE}" dt="2024-06-24T07:58:11.243" v="546"/>
        <pc:sldMkLst>
          <pc:docMk/>
          <pc:sldMk cId="3115505294" sldId="1020"/>
        </pc:sldMkLst>
      </pc:sldChg>
      <pc:sldChg chg="add del">
        <pc:chgData name="Murat Ozen" userId="8c13d4d285aa0c36" providerId="LiveId" clId="{043A4DA8-3ED6-42F1-844C-8E0ECEEE3CCE}" dt="2024-06-24T07:58:11.243" v="546"/>
        <pc:sldMkLst>
          <pc:docMk/>
          <pc:sldMk cId="1687479995" sldId="1021"/>
        </pc:sldMkLst>
      </pc:sldChg>
      <pc:sldChg chg="addSp delSp modSp add mod ord">
        <pc:chgData name="Murat Ozen" userId="8c13d4d285aa0c36" providerId="LiveId" clId="{043A4DA8-3ED6-42F1-844C-8E0ECEEE3CCE}" dt="2024-06-25T12:28:38.025" v="6109"/>
        <pc:sldMkLst>
          <pc:docMk/>
          <pc:sldMk cId="2710757027" sldId="1021"/>
        </pc:sldMkLst>
        <pc:spChg chg="add mod">
          <ac:chgData name="Murat Ozen" userId="8c13d4d285aa0c36" providerId="LiveId" clId="{043A4DA8-3ED6-42F1-844C-8E0ECEEE3CCE}" dt="2024-06-25T07:47:05.831" v="3572" actId="122"/>
          <ac:spMkLst>
            <pc:docMk/>
            <pc:sldMk cId="2710757027" sldId="1021"/>
            <ac:spMk id="4" creationId="{FBC14754-E264-B4C8-5820-6EBF51FF33BA}"/>
          </ac:spMkLst>
        </pc:spChg>
        <pc:spChg chg="add mod">
          <ac:chgData name="Murat Ozen" userId="8c13d4d285aa0c36" providerId="LiveId" clId="{043A4DA8-3ED6-42F1-844C-8E0ECEEE3CCE}" dt="2024-06-25T07:59:58.305" v="3717" actId="20577"/>
          <ac:spMkLst>
            <pc:docMk/>
            <pc:sldMk cId="2710757027" sldId="1021"/>
            <ac:spMk id="5" creationId="{CEBD1EBA-FDC0-09D0-FCD3-7FD70C200A2F}"/>
          </ac:spMkLst>
        </pc:spChg>
        <pc:spChg chg="del">
          <ac:chgData name="Murat Ozen" userId="8c13d4d285aa0c36" providerId="LiveId" clId="{043A4DA8-3ED6-42F1-844C-8E0ECEEE3CCE}" dt="2024-06-25T07:45:53.275" v="3544" actId="478"/>
          <ac:spMkLst>
            <pc:docMk/>
            <pc:sldMk cId="2710757027" sldId="1021"/>
            <ac:spMk id="8" creationId="{67223E51-FE64-0029-FBA0-276005935B63}"/>
          </ac:spMkLst>
        </pc:spChg>
        <pc:spChg chg="mod">
          <ac:chgData name="Murat Ozen" userId="8c13d4d285aa0c36" providerId="LiveId" clId="{043A4DA8-3ED6-42F1-844C-8E0ECEEE3CCE}" dt="2024-06-25T07:56:34.147" v="3679" actId="20577"/>
          <ac:spMkLst>
            <pc:docMk/>
            <pc:sldMk cId="2710757027" sldId="1021"/>
            <ac:spMk id="250" creationId="{8D878FB9-B60B-3683-CB9E-413B1693DB37}"/>
          </ac:spMkLst>
        </pc:spChg>
        <pc:picChg chg="add mod">
          <ac:chgData name="Murat Ozen" userId="8c13d4d285aa0c36" providerId="LiveId" clId="{043A4DA8-3ED6-42F1-844C-8E0ECEEE3CCE}" dt="2024-06-25T07:57:49.894" v="3700" actId="1076"/>
          <ac:picMkLst>
            <pc:docMk/>
            <pc:sldMk cId="2710757027" sldId="1021"/>
            <ac:picMk id="3" creationId="{DFD5636A-3B77-8C17-D927-B8011FE70C2D}"/>
          </ac:picMkLst>
        </pc:picChg>
      </pc:sldChg>
      <pc:sldChg chg="add del">
        <pc:chgData name="Murat Ozen" userId="8c13d4d285aa0c36" providerId="LiveId" clId="{043A4DA8-3ED6-42F1-844C-8E0ECEEE3CCE}" dt="2024-06-24T07:58:11.243" v="546"/>
        <pc:sldMkLst>
          <pc:docMk/>
          <pc:sldMk cId="2137072155" sldId="1022"/>
        </pc:sldMkLst>
      </pc:sldChg>
      <pc:sldChg chg="modSp add mod ord">
        <pc:chgData name="Murat Ozen" userId="8c13d4d285aa0c36" providerId="LiveId" clId="{043A4DA8-3ED6-42F1-844C-8E0ECEEE3CCE}" dt="2024-06-25T12:28:28.718" v="6107" actId="14100"/>
        <pc:sldMkLst>
          <pc:docMk/>
          <pc:sldMk cId="2490396431" sldId="1022"/>
        </pc:sldMkLst>
        <pc:spChg chg="mod">
          <ac:chgData name="Murat Ozen" userId="8c13d4d285aa0c36" providerId="LiveId" clId="{043A4DA8-3ED6-42F1-844C-8E0ECEEE3CCE}" dt="2024-06-25T10:17:21.720" v="4214" actId="6549"/>
          <ac:spMkLst>
            <pc:docMk/>
            <pc:sldMk cId="2490396431" sldId="1022"/>
            <ac:spMk id="8" creationId="{67223E51-FE64-0029-FBA0-276005935B63}"/>
          </ac:spMkLst>
        </pc:spChg>
        <pc:spChg chg="mod">
          <ac:chgData name="Murat Ozen" userId="8c13d4d285aa0c36" providerId="LiveId" clId="{043A4DA8-3ED6-42F1-844C-8E0ECEEE3CCE}" dt="2024-06-25T12:28:28.718" v="6107" actId="14100"/>
          <ac:spMkLst>
            <pc:docMk/>
            <pc:sldMk cId="2490396431" sldId="1022"/>
            <ac:spMk id="250" creationId="{8D878FB9-B60B-3683-CB9E-413B1693DB37}"/>
          </ac:spMkLst>
        </pc:spChg>
      </pc:sldChg>
      <pc:sldChg chg="add del">
        <pc:chgData name="Murat Ozen" userId="8c13d4d285aa0c36" providerId="LiveId" clId="{043A4DA8-3ED6-42F1-844C-8E0ECEEE3CCE}" dt="2024-06-25T08:21:31.949" v="3776" actId="47"/>
        <pc:sldMkLst>
          <pc:docMk/>
          <pc:sldMk cId="40662091" sldId="1023"/>
        </pc:sldMkLst>
      </pc:sldChg>
      <pc:sldChg chg="add del">
        <pc:chgData name="Murat Ozen" userId="8c13d4d285aa0c36" providerId="LiveId" clId="{043A4DA8-3ED6-42F1-844C-8E0ECEEE3CCE}" dt="2024-06-24T07:58:11.243" v="546"/>
        <pc:sldMkLst>
          <pc:docMk/>
          <pc:sldMk cId="992904545" sldId="1023"/>
        </pc:sldMkLst>
      </pc:sldChg>
      <pc:sldChg chg="modSp add del mod ord">
        <pc:chgData name="Murat Ozen" userId="8c13d4d285aa0c36" providerId="LiveId" clId="{043A4DA8-3ED6-42F1-844C-8E0ECEEE3CCE}" dt="2024-06-25T10:35:41.740" v="4417" actId="47"/>
        <pc:sldMkLst>
          <pc:docMk/>
          <pc:sldMk cId="2381973889" sldId="1023"/>
        </pc:sldMkLst>
        <pc:spChg chg="mod">
          <ac:chgData name="Murat Ozen" userId="8c13d4d285aa0c36" providerId="LiveId" clId="{043A4DA8-3ED6-42F1-844C-8E0ECEEE3CCE}" dt="2024-06-25T10:35:09.677" v="4408" actId="21"/>
          <ac:spMkLst>
            <pc:docMk/>
            <pc:sldMk cId="2381973889" sldId="1023"/>
            <ac:spMk id="8" creationId="{67223E51-FE64-0029-FBA0-276005935B63}"/>
          </ac:spMkLst>
        </pc:spChg>
      </pc:sldChg>
      <pc:sldChg chg="modSp add del mod ord">
        <pc:chgData name="Murat Ozen" userId="8c13d4d285aa0c36" providerId="LiveId" clId="{043A4DA8-3ED6-42F1-844C-8E0ECEEE3CCE}" dt="2024-06-25T10:35:43.103" v="4418" actId="47"/>
        <pc:sldMkLst>
          <pc:docMk/>
          <pc:sldMk cId="577376472" sldId="1024"/>
        </pc:sldMkLst>
        <pc:spChg chg="mod">
          <ac:chgData name="Murat Ozen" userId="8c13d4d285aa0c36" providerId="LiveId" clId="{043A4DA8-3ED6-42F1-844C-8E0ECEEE3CCE}" dt="2024-06-25T10:35:24.696" v="4412" actId="21"/>
          <ac:spMkLst>
            <pc:docMk/>
            <pc:sldMk cId="577376472" sldId="1024"/>
            <ac:spMk id="8" creationId="{67223E51-FE64-0029-FBA0-276005935B63}"/>
          </ac:spMkLst>
        </pc:spChg>
      </pc:sldChg>
      <pc:sldChg chg="add del">
        <pc:chgData name="Murat Ozen" userId="8c13d4d285aa0c36" providerId="LiveId" clId="{043A4DA8-3ED6-42F1-844C-8E0ECEEE3CCE}" dt="2024-06-24T07:58:11.243" v="546"/>
        <pc:sldMkLst>
          <pc:docMk/>
          <pc:sldMk cId="4212508502" sldId="1024"/>
        </pc:sldMkLst>
      </pc:sldChg>
      <pc:sldChg chg="modSp add mod">
        <pc:chgData name="Murat Ozen" userId="8c13d4d285aa0c36" providerId="LiveId" clId="{043A4DA8-3ED6-42F1-844C-8E0ECEEE3CCE}" dt="2024-07-01T07:26:24.951" v="6467" actId="20577"/>
        <pc:sldMkLst>
          <pc:docMk/>
          <pc:sldMk cId="217082639" sldId="1025"/>
        </pc:sldMkLst>
        <pc:spChg chg="mod">
          <ac:chgData name="Murat Ozen" userId="8c13d4d285aa0c36" providerId="LiveId" clId="{043A4DA8-3ED6-42F1-844C-8E0ECEEE3CCE}" dt="2024-07-01T07:26:24.951" v="6467" actId="20577"/>
          <ac:spMkLst>
            <pc:docMk/>
            <pc:sldMk cId="217082639" sldId="1025"/>
            <ac:spMk id="4" creationId="{DDF3D6F5-3D04-D48A-C3A0-1B7EA788ACEA}"/>
          </ac:spMkLst>
        </pc:spChg>
      </pc:sldChg>
      <pc:sldChg chg="add del">
        <pc:chgData name="Murat Ozen" userId="8c13d4d285aa0c36" providerId="LiveId" clId="{043A4DA8-3ED6-42F1-844C-8E0ECEEE3CCE}" dt="2024-06-24T07:58:11.243" v="546"/>
        <pc:sldMkLst>
          <pc:docMk/>
          <pc:sldMk cId="3911911224" sldId="1025"/>
        </pc:sldMkLst>
      </pc:sldChg>
      <pc:sldChg chg="add del">
        <pc:chgData name="Murat Ozen" userId="8c13d4d285aa0c36" providerId="LiveId" clId="{043A4DA8-3ED6-42F1-844C-8E0ECEEE3CCE}" dt="2024-06-24T07:58:11.243" v="546"/>
        <pc:sldMkLst>
          <pc:docMk/>
          <pc:sldMk cId="2436476602" sldId="1026"/>
        </pc:sldMkLst>
      </pc:sldChg>
      <pc:sldChg chg="modSp add mod ord">
        <pc:chgData name="Murat Ozen" userId="8c13d4d285aa0c36" providerId="LiveId" clId="{043A4DA8-3ED6-42F1-844C-8E0ECEEE3CCE}" dt="2024-06-25T12:30:47.070" v="6145" actId="14100"/>
        <pc:sldMkLst>
          <pc:docMk/>
          <pc:sldMk cId="2825166612" sldId="1026"/>
        </pc:sldMkLst>
        <pc:spChg chg="mod">
          <ac:chgData name="Murat Ozen" userId="8c13d4d285aa0c36" providerId="LiveId" clId="{043A4DA8-3ED6-42F1-844C-8E0ECEEE3CCE}" dt="2024-06-25T10:37:00.360" v="4427" actId="403"/>
          <ac:spMkLst>
            <pc:docMk/>
            <pc:sldMk cId="2825166612" sldId="1026"/>
            <ac:spMk id="8" creationId="{67223E51-FE64-0029-FBA0-276005935B63}"/>
          </ac:spMkLst>
        </pc:spChg>
        <pc:spChg chg="mod">
          <ac:chgData name="Murat Ozen" userId="8c13d4d285aa0c36" providerId="LiveId" clId="{043A4DA8-3ED6-42F1-844C-8E0ECEEE3CCE}" dt="2024-06-25T12:30:47.070" v="6145" actId="14100"/>
          <ac:spMkLst>
            <pc:docMk/>
            <pc:sldMk cId="2825166612" sldId="1026"/>
            <ac:spMk id="250" creationId="{8D878FB9-B60B-3683-CB9E-413B1693DB37}"/>
          </ac:spMkLst>
        </pc:spChg>
      </pc:sldChg>
      <pc:sldChg chg="modSp add mod">
        <pc:chgData name="Murat Ozen" userId="8c13d4d285aa0c36" providerId="LiveId" clId="{043A4DA8-3ED6-42F1-844C-8E0ECEEE3CCE}" dt="2024-06-25T12:30:40.147" v="6144" actId="14100"/>
        <pc:sldMkLst>
          <pc:docMk/>
          <pc:sldMk cId="825022738" sldId="1027"/>
        </pc:sldMkLst>
        <pc:spChg chg="mod">
          <ac:chgData name="Murat Ozen" userId="8c13d4d285aa0c36" providerId="LiveId" clId="{043A4DA8-3ED6-42F1-844C-8E0ECEEE3CCE}" dt="2024-06-25T10:37:34.371" v="4431" actId="20577"/>
          <ac:spMkLst>
            <pc:docMk/>
            <pc:sldMk cId="825022738" sldId="1027"/>
            <ac:spMk id="8" creationId="{67223E51-FE64-0029-FBA0-276005935B63}"/>
          </ac:spMkLst>
        </pc:spChg>
        <pc:spChg chg="mod">
          <ac:chgData name="Murat Ozen" userId="8c13d4d285aa0c36" providerId="LiveId" clId="{043A4DA8-3ED6-42F1-844C-8E0ECEEE3CCE}" dt="2024-06-25T12:30:40.147" v="6144" actId="14100"/>
          <ac:spMkLst>
            <pc:docMk/>
            <pc:sldMk cId="825022738" sldId="1027"/>
            <ac:spMk id="250" creationId="{8D878FB9-B60B-3683-CB9E-413B1693DB37}"/>
          </ac:spMkLst>
        </pc:spChg>
      </pc:sldChg>
      <pc:sldChg chg="add del">
        <pc:chgData name="Murat Ozen" userId="8c13d4d285aa0c36" providerId="LiveId" clId="{043A4DA8-3ED6-42F1-844C-8E0ECEEE3CCE}" dt="2024-06-24T07:58:11.243" v="546"/>
        <pc:sldMkLst>
          <pc:docMk/>
          <pc:sldMk cId="4144258175" sldId="1027"/>
        </pc:sldMkLst>
      </pc:sldChg>
      <pc:sldChg chg="add del">
        <pc:chgData name="Murat Ozen" userId="8c13d4d285aa0c36" providerId="LiveId" clId="{043A4DA8-3ED6-42F1-844C-8E0ECEEE3CCE}" dt="2024-06-24T07:58:11.243" v="546"/>
        <pc:sldMkLst>
          <pc:docMk/>
          <pc:sldMk cId="1522461854" sldId="1028"/>
        </pc:sldMkLst>
      </pc:sldChg>
      <pc:sldChg chg="addSp delSp modSp mod">
        <pc:chgData name="Murat Ozen" userId="8c13d4d285aa0c36" providerId="LiveId" clId="{043A4DA8-3ED6-42F1-844C-8E0ECEEE3CCE}" dt="2024-06-25T12:30:32.708" v="6143" actId="14100"/>
        <pc:sldMkLst>
          <pc:docMk/>
          <pc:sldMk cId="3213822089" sldId="1028"/>
        </pc:sldMkLst>
        <pc:spChg chg="add mod">
          <ac:chgData name="Murat Ozen" userId="8c13d4d285aa0c36" providerId="LiveId" clId="{043A4DA8-3ED6-42F1-844C-8E0ECEEE3CCE}" dt="2024-06-25T10:34:49.974" v="4398" actId="20577"/>
          <ac:spMkLst>
            <pc:docMk/>
            <pc:sldMk cId="3213822089" sldId="1028"/>
            <ac:spMk id="5" creationId="{738E8756-2D90-B5C9-1211-945F016330C0}"/>
          </ac:spMkLst>
        </pc:spChg>
        <pc:spChg chg="del mod">
          <ac:chgData name="Murat Ozen" userId="8c13d4d285aa0c36" providerId="LiveId" clId="{043A4DA8-3ED6-42F1-844C-8E0ECEEE3CCE}" dt="2024-06-25T10:31:31.432" v="4366" actId="478"/>
          <ac:spMkLst>
            <pc:docMk/>
            <pc:sldMk cId="3213822089" sldId="1028"/>
            <ac:spMk id="8" creationId="{67223E51-FE64-0029-FBA0-276005935B63}"/>
          </ac:spMkLst>
        </pc:spChg>
        <pc:spChg chg="mod">
          <ac:chgData name="Murat Ozen" userId="8c13d4d285aa0c36" providerId="LiveId" clId="{043A4DA8-3ED6-42F1-844C-8E0ECEEE3CCE}" dt="2024-06-25T12:30:32.708" v="6143" actId="14100"/>
          <ac:spMkLst>
            <pc:docMk/>
            <pc:sldMk cId="3213822089" sldId="1028"/>
            <ac:spMk id="250" creationId="{8D878FB9-B60B-3683-CB9E-413B1693DB37}"/>
          </ac:spMkLst>
        </pc:spChg>
        <pc:picChg chg="add del mod">
          <ac:chgData name="Murat Ozen" userId="8c13d4d285aa0c36" providerId="LiveId" clId="{043A4DA8-3ED6-42F1-844C-8E0ECEEE3CCE}" dt="2024-06-25T10:34:08.037" v="4370" actId="478"/>
          <ac:picMkLst>
            <pc:docMk/>
            <pc:sldMk cId="3213822089" sldId="1028"/>
            <ac:picMk id="2" creationId="{E72E0EC4-6517-B8BD-3192-93B68DB9B277}"/>
          </ac:picMkLst>
        </pc:picChg>
        <pc:picChg chg="add mod">
          <ac:chgData name="Murat Ozen" userId="8c13d4d285aa0c36" providerId="LiveId" clId="{043A4DA8-3ED6-42F1-844C-8E0ECEEE3CCE}" dt="2024-06-25T10:38:01.988" v="4432" actId="1076"/>
          <ac:picMkLst>
            <pc:docMk/>
            <pc:sldMk cId="3213822089" sldId="1028"/>
            <ac:picMk id="4" creationId="{90FDF028-13B0-2F7B-92DA-915DD61A244C}"/>
          </ac:picMkLst>
        </pc:picChg>
      </pc:sldChg>
      <pc:sldChg chg="add del">
        <pc:chgData name="Murat Ozen" userId="8c13d4d285aa0c36" providerId="LiveId" clId="{043A4DA8-3ED6-42F1-844C-8E0ECEEE3CCE}" dt="2024-06-24T07:58:11.243" v="546"/>
        <pc:sldMkLst>
          <pc:docMk/>
          <pc:sldMk cId="2293754425" sldId="1029"/>
        </pc:sldMkLst>
      </pc:sldChg>
      <pc:sldChg chg="modSp add mod ord">
        <pc:chgData name="Murat Ozen" userId="8c13d4d285aa0c36" providerId="LiveId" clId="{043A4DA8-3ED6-42F1-844C-8E0ECEEE3CCE}" dt="2024-06-25T12:30:27.418" v="6142" actId="14100"/>
        <pc:sldMkLst>
          <pc:docMk/>
          <pc:sldMk cId="3092230337" sldId="1029"/>
        </pc:sldMkLst>
        <pc:spChg chg="mod">
          <ac:chgData name="Murat Ozen" userId="8c13d4d285aa0c36" providerId="LiveId" clId="{043A4DA8-3ED6-42F1-844C-8E0ECEEE3CCE}" dt="2024-06-25T10:38:42.019" v="4449" actId="6549"/>
          <ac:spMkLst>
            <pc:docMk/>
            <pc:sldMk cId="3092230337" sldId="1029"/>
            <ac:spMk id="8" creationId="{67223E51-FE64-0029-FBA0-276005935B63}"/>
          </ac:spMkLst>
        </pc:spChg>
        <pc:spChg chg="mod">
          <ac:chgData name="Murat Ozen" userId="8c13d4d285aa0c36" providerId="LiveId" clId="{043A4DA8-3ED6-42F1-844C-8E0ECEEE3CCE}" dt="2024-06-25T12:30:27.418" v="6142" actId="14100"/>
          <ac:spMkLst>
            <pc:docMk/>
            <pc:sldMk cId="3092230337" sldId="1029"/>
            <ac:spMk id="250" creationId="{8D878FB9-B60B-3683-CB9E-413B1693DB37}"/>
          </ac:spMkLst>
        </pc:spChg>
      </pc:sldChg>
      <pc:sldChg chg="modSp add mod ord">
        <pc:chgData name="Murat Ozen" userId="8c13d4d285aa0c36" providerId="LiveId" clId="{043A4DA8-3ED6-42F1-844C-8E0ECEEE3CCE}" dt="2024-06-25T12:30:20.553" v="6141" actId="14100"/>
        <pc:sldMkLst>
          <pc:docMk/>
          <pc:sldMk cId="481856977" sldId="1030"/>
        </pc:sldMkLst>
        <pc:spChg chg="mod">
          <ac:chgData name="Murat Ozen" userId="8c13d4d285aa0c36" providerId="LiveId" clId="{043A4DA8-3ED6-42F1-844C-8E0ECEEE3CCE}" dt="2024-06-25T11:32:10.748" v="5647" actId="20577"/>
          <ac:spMkLst>
            <pc:docMk/>
            <pc:sldMk cId="481856977" sldId="1030"/>
            <ac:spMk id="8" creationId="{67223E51-FE64-0029-FBA0-276005935B63}"/>
          </ac:spMkLst>
        </pc:spChg>
        <pc:spChg chg="mod">
          <ac:chgData name="Murat Ozen" userId="8c13d4d285aa0c36" providerId="LiveId" clId="{043A4DA8-3ED6-42F1-844C-8E0ECEEE3CCE}" dt="2024-06-25T12:30:20.553" v="6141" actId="14100"/>
          <ac:spMkLst>
            <pc:docMk/>
            <pc:sldMk cId="481856977" sldId="1030"/>
            <ac:spMk id="250" creationId="{8D878FB9-B60B-3683-CB9E-413B1693DB37}"/>
          </ac:spMkLst>
        </pc:spChg>
      </pc:sldChg>
      <pc:sldChg chg="add del">
        <pc:chgData name="Murat Ozen" userId="8c13d4d285aa0c36" providerId="LiveId" clId="{043A4DA8-3ED6-42F1-844C-8E0ECEEE3CCE}" dt="2024-06-24T07:58:11.243" v="546"/>
        <pc:sldMkLst>
          <pc:docMk/>
          <pc:sldMk cId="4128504582" sldId="1030"/>
        </pc:sldMkLst>
      </pc:sldChg>
      <pc:sldChg chg="modSp add mod">
        <pc:chgData name="Murat Ozen" userId="8c13d4d285aa0c36" providerId="LiveId" clId="{043A4DA8-3ED6-42F1-844C-8E0ECEEE3CCE}" dt="2024-06-25T12:30:15.839" v="6140" actId="14100"/>
        <pc:sldMkLst>
          <pc:docMk/>
          <pc:sldMk cId="1151924864" sldId="1031"/>
        </pc:sldMkLst>
        <pc:spChg chg="mod">
          <ac:chgData name="Murat Ozen" userId="8c13d4d285aa0c36" providerId="LiveId" clId="{043A4DA8-3ED6-42F1-844C-8E0ECEEE3CCE}" dt="2024-06-25T11:13:42.425" v="5630" actId="123"/>
          <ac:spMkLst>
            <pc:docMk/>
            <pc:sldMk cId="1151924864" sldId="1031"/>
            <ac:spMk id="8" creationId="{67223E51-FE64-0029-FBA0-276005935B63}"/>
          </ac:spMkLst>
        </pc:spChg>
        <pc:spChg chg="mod">
          <ac:chgData name="Murat Ozen" userId="8c13d4d285aa0c36" providerId="LiveId" clId="{043A4DA8-3ED6-42F1-844C-8E0ECEEE3CCE}" dt="2024-06-25T12:30:15.839" v="6140" actId="14100"/>
          <ac:spMkLst>
            <pc:docMk/>
            <pc:sldMk cId="1151924864" sldId="1031"/>
            <ac:spMk id="250" creationId="{8D878FB9-B60B-3683-CB9E-413B1693DB37}"/>
          </ac:spMkLst>
        </pc:spChg>
      </pc:sldChg>
      <pc:sldChg chg="add del">
        <pc:chgData name="Murat Ozen" userId="8c13d4d285aa0c36" providerId="LiveId" clId="{043A4DA8-3ED6-42F1-844C-8E0ECEEE3CCE}" dt="2024-06-24T07:58:11.243" v="546"/>
        <pc:sldMkLst>
          <pc:docMk/>
          <pc:sldMk cId="2052391995" sldId="1031"/>
        </pc:sldMkLst>
      </pc:sldChg>
      <pc:sldChg chg="add del">
        <pc:chgData name="Murat Ozen" userId="8c13d4d285aa0c36" providerId="LiveId" clId="{043A4DA8-3ED6-42F1-844C-8E0ECEEE3CCE}" dt="2024-06-24T07:58:11.243" v="546"/>
        <pc:sldMkLst>
          <pc:docMk/>
          <pc:sldMk cId="2492645408" sldId="1032"/>
        </pc:sldMkLst>
      </pc:sldChg>
      <pc:sldChg chg="modSp add mod">
        <pc:chgData name="Murat Ozen" userId="8c13d4d285aa0c36" providerId="LiveId" clId="{043A4DA8-3ED6-42F1-844C-8E0ECEEE3CCE}" dt="2024-06-25T12:30:09.142" v="6139" actId="14100"/>
        <pc:sldMkLst>
          <pc:docMk/>
          <pc:sldMk cId="2998032959" sldId="1032"/>
        </pc:sldMkLst>
        <pc:spChg chg="mod">
          <ac:chgData name="Murat Ozen" userId="8c13d4d285aa0c36" providerId="LiveId" clId="{043A4DA8-3ED6-42F1-844C-8E0ECEEE3CCE}" dt="2024-06-25T10:54:38.295" v="5189" actId="948"/>
          <ac:spMkLst>
            <pc:docMk/>
            <pc:sldMk cId="2998032959" sldId="1032"/>
            <ac:spMk id="8" creationId="{67223E51-FE64-0029-FBA0-276005935B63}"/>
          </ac:spMkLst>
        </pc:spChg>
        <pc:spChg chg="mod">
          <ac:chgData name="Murat Ozen" userId="8c13d4d285aa0c36" providerId="LiveId" clId="{043A4DA8-3ED6-42F1-844C-8E0ECEEE3CCE}" dt="2024-06-25T12:30:09.142" v="6139" actId="14100"/>
          <ac:spMkLst>
            <pc:docMk/>
            <pc:sldMk cId="2998032959" sldId="1032"/>
            <ac:spMk id="250" creationId="{8D878FB9-B60B-3683-CB9E-413B1693DB37}"/>
          </ac:spMkLst>
        </pc:spChg>
      </pc:sldChg>
      <pc:sldChg chg="modSp add mod">
        <pc:chgData name="Murat Ozen" userId="8c13d4d285aa0c36" providerId="LiveId" clId="{043A4DA8-3ED6-42F1-844C-8E0ECEEE3CCE}" dt="2024-06-25T12:30:02.825" v="6138" actId="14100"/>
        <pc:sldMkLst>
          <pc:docMk/>
          <pc:sldMk cId="1785114945" sldId="1033"/>
        </pc:sldMkLst>
        <pc:spChg chg="mod">
          <ac:chgData name="Murat Ozen" userId="8c13d4d285aa0c36" providerId="LiveId" clId="{043A4DA8-3ED6-42F1-844C-8E0ECEEE3CCE}" dt="2024-06-25T11:00:02.036" v="5297" actId="6549"/>
          <ac:spMkLst>
            <pc:docMk/>
            <pc:sldMk cId="1785114945" sldId="1033"/>
            <ac:spMk id="8" creationId="{67223E51-FE64-0029-FBA0-276005935B63}"/>
          </ac:spMkLst>
        </pc:spChg>
        <pc:spChg chg="mod">
          <ac:chgData name="Murat Ozen" userId="8c13d4d285aa0c36" providerId="LiveId" clId="{043A4DA8-3ED6-42F1-844C-8E0ECEEE3CCE}" dt="2024-06-25T12:30:02.825" v="6138" actId="14100"/>
          <ac:spMkLst>
            <pc:docMk/>
            <pc:sldMk cId="1785114945" sldId="1033"/>
            <ac:spMk id="250" creationId="{8D878FB9-B60B-3683-CB9E-413B1693DB37}"/>
          </ac:spMkLst>
        </pc:spChg>
      </pc:sldChg>
      <pc:sldChg chg="add del">
        <pc:chgData name="Murat Ozen" userId="8c13d4d285aa0c36" providerId="LiveId" clId="{043A4DA8-3ED6-42F1-844C-8E0ECEEE3CCE}" dt="2024-06-24T07:58:11.243" v="546"/>
        <pc:sldMkLst>
          <pc:docMk/>
          <pc:sldMk cId="4149215438" sldId="1033"/>
        </pc:sldMkLst>
      </pc:sldChg>
      <pc:sldChg chg="add del">
        <pc:chgData name="Murat Ozen" userId="8c13d4d285aa0c36" providerId="LiveId" clId="{043A4DA8-3ED6-42F1-844C-8E0ECEEE3CCE}" dt="2024-06-24T07:58:11.243" v="546"/>
        <pc:sldMkLst>
          <pc:docMk/>
          <pc:sldMk cId="996975646" sldId="1034"/>
        </pc:sldMkLst>
      </pc:sldChg>
      <pc:sldChg chg="modSp add mod">
        <pc:chgData name="Murat Ozen" userId="8c13d4d285aa0c36" providerId="LiveId" clId="{043A4DA8-3ED6-42F1-844C-8E0ECEEE3CCE}" dt="2024-06-25T12:29:57.492" v="6137" actId="14100"/>
        <pc:sldMkLst>
          <pc:docMk/>
          <pc:sldMk cId="1475452448" sldId="1034"/>
        </pc:sldMkLst>
        <pc:spChg chg="mod">
          <ac:chgData name="Murat Ozen" userId="8c13d4d285aa0c36" providerId="LiveId" clId="{043A4DA8-3ED6-42F1-844C-8E0ECEEE3CCE}" dt="2024-06-25T11:02:03.287" v="5386" actId="6549"/>
          <ac:spMkLst>
            <pc:docMk/>
            <pc:sldMk cId="1475452448" sldId="1034"/>
            <ac:spMk id="8" creationId="{67223E51-FE64-0029-FBA0-276005935B63}"/>
          </ac:spMkLst>
        </pc:spChg>
        <pc:spChg chg="mod">
          <ac:chgData name="Murat Ozen" userId="8c13d4d285aa0c36" providerId="LiveId" clId="{043A4DA8-3ED6-42F1-844C-8E0ECEEE3CCE}" dt="2024-06-25T12:29:57.492" v="6137" actId="14100"/>
          <ac:spMkLst>
            <pc:docMk/>
            <pc:sldMk cId="1475452448" sldId="1034"/>
            <ac:spMk id="250" creationId="{8D878FB9-B60B-3683-CB9E-413B1693DB37}"/>
          </ac:spMkLst>
        </pc:spChg>
      </pc:sldChg>
      <pc:sldChg chg="modSp add mod">
        <pc:chgData name="Murat Ozen" userId="8c13d4d285aa0c36" providerId="LiveId" clId="{043A4DA8-3ED6-42F1-844C-8E0ECEEE3CCE}" dt="2024-06-25T12:29:51.350" v="6136" actId="14100"/>
        <pc:sldMkLst>
          <pc:docMk/>
          <pc:sldMk cId="813018395" sldId="1035"/>
        </pc:sldMkLst>
        <pc:spChg chg="mod">
          <ac:chgData name="Murat Ozen" userId="8c13d4d285aa0c36" providerId="LiveId" clId="{043A4DA8-3ED6-42F1-844C-8E0ECEEE3CCE}" dt="2024-06-25T11:23:42.622" v="5643" actId="6549"/>
          <ac:spMkLst>
            <pc:docMk/>
            <pc:sldMk cId="813018395" sldId="1035"/>
            <ac:spMk id="8" creationId="{67223E51-FE64-0029-FBA0-276005935B63}"/>
          </ac:spMkLst>
        </pc:spChg>
        <pc:spChg chg="mod">
          <ac:chgData name="Murat Ozen" userId="8c13d4d285aa0c36" providerId="LiveId" clId="{043A4DA8-3ED6-42F1-844C-8E0ECEEE3CCE}" dt="2024-06-25T12:29:51.350" v="6136" actId="14100"/>
          <ac:spMkLst>
            <pc:docMk/>
            <pc:sldMk cId="813018395" sldId="1035"/>
            <ac:spMk id="250" creationId="{8D878FB9-B60B-3683-CB9E-413B1693DB37}"/>
          </ac:spMkLst>
        </pc:spChg>
      </pc:sldChg>
      <pc:sldChg chg="add del">
        <pc:chgData name="Murat Ozen" userId="8c13d4d285aa0c36" providerId="LiveId" clId="{043A4DA8-3ED6-42F1-844C-8E0ECEEE3CCE}" dt="2024-06-24T07:58:11.243" v="546"/>
        <pc:sldMkLst>
          <pc:docMk/>
          <pc:sldMk cId="857041540" sldId="1035"/>
        </pc:sldMkLst>
      </pc:sldChg>
      <pc:sldChg chg="add del">
        <pc:chgData name="Murat Ozen" userId="8c13d4d285aa0c36" providerId="LiveId" clId="{043A4DA8-3ED6-42F1-844C-8E0ECEEE3CCE}" dt="2024-06-24T07:58:11.243" v="546"/>
        <pc:sldMkLst>
          <pc:docMk/>
          <pc:sldMk cId="682542891" sldId="1036"/>
        </pc:sldMkLst>
      </pc:sldChg>
      <pc:sldChg chg="modSp add mod">
        <pc:chgData name="Murat Ozen" userId="8c13d4d285aa0c36" providerId="LiveId" clId="{043A4DA8-3ED6-42F1-844C-8E0ECEEE3CCE}" dt="2024-06-25T12:29:46.827" v="6135" actId="14100"/>
        <pc:sldMkLst>
          <pc:docMk/>
          <pc:sldMk cId="2123469617" sldId="1036"/>
        </pc:sldMkLst>
        <pc:spChg chg="mod">
          <ac:chgData name="Murat Ozen" userId="8c13d4d285aa0c36" providerId="LiveId" clId="{043A4DA8-3ED6-42F1-844C-8E0ECEEE3CCE}" dt="2024-06-25T11:13:20.602" v="5628" actId="20577"/>
          <ac:spMkLst>
            <pc:docMk/>
            <pc:sldMk cId="2123469617" sldId="1036"/>
            <ac:spMk id="8" creationId="{67223E51-FE64-0029-FBA0-276005935B63}"/>
          </ac:spMkLst>
        </pc:spChg>
        <pc:spChg chg="mod">
          <ac:chgData name="Murat Ozen" userId="8c13d4d285aa0c36" providerId="LiveId" clId="{043A4DA8-3ED6-42F1-844C-8E0ECEEE3CCE}" dt="2024-06-25T12:29:46.827" v="6135" actId="14100"/>
          <ac:spMkLst>
            <pc:docMk/>
            <pc:sldMk cId="2123469617" sldId="1036"/>
            <ac:spMk id="250" creationId="{8D878FB9-B60B-3683-CB9E-413B1693DB37}"/>
          </ac:spMkLst>
        </pc:spChg>
      </pc:sldChg>
      <pc:sldChg chg="modSp add del mod">
        <pc:chgData name="Murat Ozen" userId="8c13d4d285aa0c36" providerId="LiveId" clId="{043A4DA8-3ED6-42F1-844C-8E0ECEEE3CCE}" dt="2024-06-25T11:10:34.091" v="5540" actId="47"/>
        <pc:sldMkLst>
          <pc:docMk/>
          <pc:sldMk cId="880584597" sldId="1037"/>
        </pc:sldMkLst>
        <pc:spChg chg="mod">
          <ac:chgData name="Murat Ozen" userId="8c13d4d285aa0c36" providerId="LiveId" clId="{043A4DA8-3ED6-42F1-844C-8E0ECEEE3CCE}" dt="2024-06-25T11:10:29.423" v="5539" actId="6549"/>
          <ac:spMkLst>
            <pc:docMk/>
            <pc:sldMk cId="880584597" sldId="1037"/>
            <ac:spMk id="8" creationId="{67223E51-FE64-0029-FBA0-276005935B63}"/>
          </ac:spMkLst>
        </pc:spChg>
      </pc:sldChg>
      <pc:sldChg chg="add del">
        <pc:chgData name="Murat Ozen" userId="8c13d4d285aa0c36" providerId="LiveId" clId="{043A4DA8-3ED6-42F1-844C-8E0ECEEE3CCE}" dt="2024-06-24T07:58:11.243" v="546"/>
        <pc:sldMkLst>
          <pc:docMk/>
          <pc:sldMk cId="3574917446" sldId="1037"/>
        </pc:sldMkLst>
      </pc:sldChg>
      <pc:sldChg chg="modSp add mod">
        <pc:chgData name="Murat Ozen" userId="8c13d4d285aa0c36" providerId="LiveId" clId="{043A4DA8-3ED6-42F1-844C-8E0ECEEE3CCE}" dt="2024-07-01T10:22:52.117" v="7557" actId="20577"/>
        <pc:sldMkLst>
          <pc:docMk/>
          <pc:sldMk cId="4189047922" sldId="1037"/>
        </pc:sldMkLst>
        <pc:spChg chg="mod">
          <ac:chgData name="Murat Ozen" userId="8c13d4d285aa0c36" providerId="LiveId" clId="{043A4DA8-3ED6-42F1-844C-8E0ECEEE3CCE}" dt="2024-07-01T10:22:52.117" v="7557" actId="20577"/>
          <ac:spMkLst>
            <pc:docMk/>
            <pc:sldMk cId="4189047922" sldId="1037"/>
            <ac:spMk id="8" creationId="{67223E51-FE64-0029-FBA0-276005935B63}"/>
          </ac:spMkLst>
        </pc:spChg>
      </pc:sldChg>
      <pc:sldChg chg="add del">
        <pc:chgData name="Murat Ozen" userId="8c13d4d285aa0c36" providerId="LiveId" clId="{043A4DA8-3ED6-42F1-844C-8E0ECEEE3CCE}" dt="2024-06-25T11:52:48.002" v="5698" actId="47"/>
        <pc:sldMkLst>
          <pc:docMk/>
          <pc:sldMk cId="2494577744" sldId="1038"/>
        </pc:sldMkLst>
      </pc:sldChg>
      <pc:sldChg chg="add del">
        <pc:chgData name="Murat Ozen" userId="8c13d4d285aa0c36" providerId="LiveId" clId="{043A4DA8-3ED6-42F1-844C-8E0ECEEE3CCE}" dt="2024-06-24T07:58:11.243" v="546"/>
        <pc:sldMkLst>
          <pc:docMk/>
          <pc:sldMk cId="2826497301" sldId="1038"/>
        </pc:sldMkLst>
      </pc:sldChg>
      <pc:sldChg chg="modSp add mod">
        <pc:chgData name="Murat Ozen" userId="8c13d4d285aa0c36" providerId="LiveId" clId="{043A4DA8-3ED6-42F1-844C-8E0ECEEE3CCE}" dt="2024-07-01T10:23:26.182" v="7569"/>
        <pc:sldMkLst>
          <pc:docMk/>
          <pc:sldMk cId="3661462799" sldId="1038"/>
        </pc:sldMkLst>
        <pc:spChg chg="mod">
          <ac:chgData name="Murat Ozen" userId="8c13d4d285aa0c36" providerId="LiveId" clId="{043A4DA8-3ED6-42F1-844C-8E0ECEEE3CCE}" dt="2024-07-01T10:23:26.182" v="7569"/>
          <ac:spMkLst>
            <pc:docMk/>
            <pc:sldMk cId="3661462799" sldId="1038"/>
            <ac:spMk id="8" creationId="{67223E51-FE64-0029-FBA0-276005935B63}"/>
          </ac:spMkLst>
        </pc:spChg>
      </pc:sldChg>
      <pc:sldChg chg="modSp add mod ord">
        <pc:chgData name="Murat Ozen" userId="8c13d4d285aa0c36" providerId="LiveId" clId="{043A4DA8-3ED6-42F1-844C-8E0ECEEE3CCE}" dt="2024-07-01T10:23:11.293" v="7563" actId="5793"/>
        <pc:sldMkLst>
          <pc:docMk/>
          <pc:sldMk cId="158226330" sldId="1039"/>
        </pc:sldMkLst>
        <pc:spChg chg="mod">
          <ac:chgData name="Murat Ozen" userId="8c13d4d285aa0c36" providerId="LiveId" clId="{043A4DA8-3ED6-42F1-844C-8E0ECEEE3CCE}" dt="2024-07-01T10:23:11.293" v="7563" actId="5793"/>
          <ac:spMkLst>
            <pc:docMk/>
            <pc:sldMk cId="158226330" sldId="1039"/>
            <ac:spMk id="8" creationId="{67223E51-FE64-0029-FBA0-276005935B63}"/>
          </ac:spMkLst>
        </pc:spChg>
      </pc:sldChg>
      <pc:sldChg chg="add del">
        <pc:chgData name="Murat Ozen" userId="8c13d4d285aa0c36" providerId="LiveId" clId="{043A4DA8-3ED6-42F1-844C-8E0ECEEE3CCE}" dt="2024-06-24T07:58:11.243" v="546"/>
        <pc:sldMkLst>
          <pc:docMk/>
          <pc:sldMk cId="3227788615" sldId="1039"/>
        </pc:sldMkLst>
      </pc:sldChg>
      <pc:sldChg chg="add del">
        <pc:chgData name="Murat Ozen" userId="8c13d4d285aa0c36" providerId="LiveId" clId="{043A4DA8-3ED6-42F1-844C-8E0ECEEE3CCE}" dt="2024-06-24T07:58:11.243" v="546"/>
        <pc:sldMkLst>
          <pc:docMk/>
          <pc:sldMk cId="91045688" sldId="1040"/>
        </pc:sldMkLst>
      </pc:sldChg>
      <pc:sldChg chg="modSp add mod">
        <pc:chgData name="Murat Ozen" userId="8c13d4d285aa0c36" providerId="LiveId" clId="{043A4DA8-3ED6-42F1-844C-8E0ECEEE3CCE}" dt="2024-07-01T10:24:03.695" v="7578"/>
        <pc:sldMkLst>
          <pc:docMk/>
          <pc:sldMk cId="728579432" sldId="1040"/>
        </pc:sldMkLst>
        <pc:spChg chg="mod">
          <ac:chgData name="Murat Ozen" userId="8c13d4d285aa0c36" providerId="LiveId" clId="{043A4DA8-3ED6-42F1-844C-8E0ECEEE3CCE}" dt="2024-07-01T10:24:03.695" v="7578"/>
          <ac:spMkLst>
            <pc:docMk/>
            <pc:sldMk cId="728579432" sldId="1040"/>
            <ac:spMk id="8" creationId="{67223E51-FE64-0029-FBA0-276005935B63}"/>
          </ac:spMkLst>
        </pc:spChg>
      </pc:sldChg>
      <pc:sldChg chg="modSp add mod">
        <pc:chgData name="Murat Ozen" userId="8c13d4d285aa0c36" providerId="LiveId" clId="{043A4DA8-3ED6-42F1-844C-8E0ECEEE3CCE}" dt="2024-07-01T10:24:37.764" v="7591"/>
        <pc:sldMkLst>
          <pc:docMk/>
          <pc:sldMk cId="272896039" sldId="1041"/>
        </pc:sldMkLst>
        <pc:spChg chg="mod">
          <ac:chgData name="Murat Ozen" userId="8c13d4d285aa0c36" providerId="LiveId" clId="{043A4DA8-3ED6-42F1-844C-8E0ECEEE3CCE}" dt="2024-07-01T10:24:37.764" v="7591"/>
          <ac:spMkLst>
            <pc:docMk/>
            <pc:sldMk cId="272896039" sldId="1041"/>
            <ac:spMk id="8" creationId="{67223E51-FE64-0029-FBA0-276005935B63}"/>
          </ac:spMkLst>
        </pc:spChg>
      </pc:sldChg>
      <pc:sldChg chg="modSp add mod">
        <pc:chgData name="Murat Ozen" userId="8c13d4d285aa0c36" providerId="LiveId" clId="{043A4DA8-3ED6-42F1-844C-8E0ECEEE3CCE}" dt="2024-07-01T10:25:54.055" v="7603" actId="21"/>
        <pc:sldMkLst>
          <pc:docMk/>
          <pc:sldMk cId="188896451" sldId="1042"/>
        </pc:sldMkLst>
        <pc:spChg chg="mod">
          <ac:chgData name="Murat Ozen" userId="8c13d4d285aa0c36" providerId="LiveId" clId="{043A4DA8-3ED6-42F1-844C-8E0ECEEE3CCE}" dt="2024-07-01T10:25:54.055" v="7603" actId="21"/>
          <ac:spMkLst>
            <pc:docMk/>
            <pc:sldMk cId="188896451" sldId="1042"/>
            <ac:spMk id="8" creationId="{67223E51-FE64-0029-FBA0-276005935B63}"/>
          </ac:spMkLst>
        </pc:spChg>
      </pc:sldChg>
      <pc:sldChg chg="modSp add del mod">
        <pc:chgData name="Murat Ozen" userId="8c13d4d285aa0c36" providerId="LiveId" clId="{043A4DA8-3ED6-42F1-844C-8E0ECEEE3CCE}" dt="2024-06-25T11:57:04.172" v="5750" actId="47"/>
        <pc:sldMkLst>
          <pc:docMk/>
          <pc:sldMk cId="242917296" sldId="1043"/>
        </pc:sldMkLst>
        <pc:spChg chg="mod">
          <ac:chgData name="Murat Ozen" userId="8c13d4d285aa0c36" providerId="LiveId" clId="{043A4DA8-3ED6-42F1-844C-8E0ECEEE3CCE}" dt="2024-06-25T11:56:55.491" v="5748" actId="21"/>
          <ac:spMkLst>
            <pc:docMk/>
            <pc:sldMk cId="242917296" sldId="1043"/>
            <ac:spMk id="8" creationId="{67223E51-FE64-0029-FBA0-276005935B63}"/>
          </ac:spMkLst>
        </pc:spChg>
      </pc:sldChg>
      <pc:sldChg chg="modSp add mod">
        <pc:chgData name="Murat Ozen" userId="8c13d4d285aa0c36" providerId="LiveId" clId="{043A4DA8-3ED6-42F1-844C-8E0ECEEE3CCE}" dt="2024-07-01T10:26:04.908" v="7606" actId="20577"/>
        <pc:sldMkLst>
          <pc:docMk/>
          <pc:sldMk cId="1874346725" sldId="1044"/>
        </pc:sldMkLst>
        <pc:spChg chg="mod">
          <ac:chgData name="Murat Ozen" userId="8c13d4d285aa0c36" providerId="LiveId" clId="{043A4DA8-3ED6-42F1-844C-8E0ECEEE3CCE}" dt="2024-07-01T10:26:04.908" v="7606" actId="20577"/>
          <ac:spMkLst>
            <pc:docMk/>
            <pc:sldMk cId="1874346725" sldId="1044"/>
            <ac:spMk id="8" creationId="{67223E51-FE64-0029-FBA0-276005935B63}"/>
          </ac:spMkLst>
        </pc:spChg>
      </pc:sldChg>
      <pc:sldChg chg="modSp add mod">
        <pc:chgData name="Murat Ozen" userId="8c13d4d285aa0c36" providerId="LiveId" clId="{043A4DA8-3ED6-42F1-844C-8E0ECEEE3CCE}" dt="2024-06-25T12:31:17.555" v="6149" actId="5793"/>
        <pc:sldMkLst>
          <pc:docMk/>
          <pc:sldMk cId="2039177426" sldId="1045"/>
        </pc:sldMkLst>
        <pc:spChg chg="mod">
          <ac:chgData name="Murat Ozen" userId="8c13d4d285aa0c36" providerId="LiveId" clId="{043A4DA8-3ED6-42F1-844C-8E0ECEEE3CCE}" dt="2024-06-25T12:31:17.555" v="6149" actId="5793"/>
          <ac:spMkLst>
            <pc:docMk/>
            <pc:sldMk cId="2039177426" sldId="1045"/>
            <ac:spMk id="8" creationId="{67223E51-FE64-0029-FBA0-276005935B63}"/>
          </ac:spMkLst>
        </pc:spChg>
      </pc:sldChg>
      <pc:sldChg chg="addSp delSp modSp add mod">
        <pc:chgData name="Murat Ozen" userId="8c13d4d285aa0c36" providerId="LiveId" clId="{043A4DA8-3ED6-42F1-844C-8E0ECEEE3CCE}" dt="2024-06-25T12:29:24.774" v="6128" actId="20577"/>
        <pc:sldMkLst>
          <pc:docMk/>
          <pc:sldMk cId="788003585" sldId="1046"/>
        </pc:sldMkLst>
        <pc:spChg chg="del">
          <ac:chgData name="Murat Ozen" userId="8c13d4d285aa0c36" providerId="LiveId" clId="{043A4DA8-3ED6-42F1-844C-8E0ECEEE3CCE}" dt="2024-06-25T12:18:02.872" v="5989" actId="478"/>
          <ac:spMkLst>
            <pc:docMk/>
            <pc:sldMk cId="788003585" sldId="1046"/>
            <ac:spMk id="8" creationId="{67223E51-FE64-0029-FBA0-276005935B63}"/>
          </ac:spMkLst>
        </pc:spChg>
        <pc:spChg chg="mod">
          <ac:chgData name="Murat Ozen" userId="8c13d4d285aa0c36" providerId="LiveId" clId="{043A4DA8-3ED6-42F1-844C-8E0ECEEE3CCE}" dt="2024-06-25T12:29:24.774" v="6128" actId="20577"/>
          <ac:spMkLst>
            <pc:docMk/>
            <pc:sldMk cId="788003585" sldId="1046"/>
            <ac:spMk id="250" creationId="{8D878FB9-B60B-3683-CB9E-413B1693DB37}"/>
          </ac:spMkLst>
        </pc:spChg>
        <pc:picChg chg="add del mod modCrop">
          <ac:chgData name="Murat Ozen" userId="8c13d4d285aa0c36" providerId="LiveId" clId="{043A4DA8-3ED6-42F1-844C-8E0ECEEE3CCE}" dt="2024-06-25T12:19:41.480" v="5999" actId="478"/>
          <ac:picMkLst>
            <pc:docMk/>
            <pc:sldMk cId="788003585" sldId="1046"/>
            <ac:picMk id="3" creationId="{D3CDD2D6-311D-DF85-6FE1-C82FF25C59CA}"/>
          </ac:picMkLst>
        </pc:picChg>
        <pc:picChg chg="add mod">
          <ac:chgData name="Murat Ozen" userId="8c13d4d285aa0c36" providerId="LiveId" clId="{043A4DA8-3ED6-42F1-844C-8E0ECEEE3CCE}" dt="2024-06-25T12:24:26.356" v="6035" actId="1076"/>
          <ac:picMkLst>
            <pc:docMk/>
            <pc:sldMk cId="788003585" sldId="1046"/>
            <ac:picMk id="5" creationId="{68FC63D7-6C9D-9B9D-6692-853F24C87790}"/>
          </ac:picMkLst>
        </pc:picChg>
        <pc:picChg chg="add del mod">
          <ac:chgData name="Murat Ozen" userId="8c13d4d285aa0c36" providerId="LiveId" clId="{043A4DA8-3ED6-42F1-844C-8E0ECEEE3CCE}" dt="2024-06-25T12:22:46.372" v="6021" actId="478"/>
          <ac:picMkLst>
            <pc:docMk/>
            <pc:sldMk cId="788003585" sldId="1046"/>
            <ac:picMk id="7" creationId="{33EA5A52-D24F-D5B3-C84D-E04F79F19BFA}"/>
          </ac:picMkLst>
        </pc:picChg>
      </pc:sldChg>
      <pc:sldChg chg="addSp delSp modSp add mod">
        <pc:chgData name="Murat Ozen" userId="8c13d4d285aa0c36" providerId="LiveId" clId="{043A4DA8-3ED6-42F1-844C-8E0ECEEE3CCE}" dt="2024-06-25T12:29:32.308" v="6130"/>
        <pc:sldMkLst>
          <pc:docMk/>
          <pc:sldMk cId="914984740" sldId="1047"/>
        </pc:sldMkLst>
        <pc:spChg chg="add mod">
          <ac:chgData name="Murat Ozen" userId="8c13d4d285aa0c36" providerId="LiveId" clId="{043A4DA8-3ED6-42F1-844C-8E0ECEEE3CCE}" dt="2024-06-25T12:29:32.308" v="6130"/>
          <ac:spMkLst>
            <pc:docMk/>
            <pc:sldMk cId="914984740" sldId="1047"/>
            <ac:spMk id="4" creationId="{C65BE027-6D91-1AC6-71D3-159CD1349C3F}"/>
          </ac:spMkLst>
        </pc:spChg>
        <pc:spChg chg="del">
          <ac:chgData name="Murat Ozen" userId="8c13d4d285aa0c36" providerId="LiveId" clId="{043A4DA8-3ED6-42F1-844C-8E0ECEEE3CCE}" dt="2024-06-25T12:29:31.047" v="6129" actId="478"/>
          <ac:spMkLst>
            <pc:docMk/>
            <pc:sldMk cId="914984740" sldId="1047"/>
            <ac:spMk id="250" creationId="{8D878FB9-B60B-3683-CB9E-413B1693DB37}"/>
          </ac:spMkLst>
        </pc:spChg>
        <pc:picChg chg="add mod">
          <ac:chgData name="Murat Ozen" userId="8c13d4d285aa0c36" providerId="LiveId" clId="{043A4DA8-3ED6-42F1-844C-8E0ECEEE3CCE}" dt="2024-06-25T12:24:31.693" v="6036" actId="1076"/>
          <ac:picMkLst>
            <pc:docMk/>
            <pc:sldMk cId="914984740" sldId="1047"/>
            <ac:picMk id="3" creationId="{4F801361-8275-6F9E-742A-6BA3BE9F3DBD}"/>
          </ac:picMkLst>
        </pc:picChg>
        <pc:picChg chg="del">
          <ac:chgData name="Murat Ozen" userId="8c13d4d285aa0c36" providerId="LiveId" clId="{043A4DA8-3ED6-42F1-844C-8E0ECEEE3CCE}" dt="2024-06-25T12:22:54.752" v="6024" actId="478"/>
          <ac:picMkLst>
            <pc:docMk/>
            <pc:sldMk cId="914984740" sldId="1047"/>
            <ac:picMk id="5" creationId="{68FC63D7-6C9D-9B9D-6692-853F24C87790}"/>
          </ac:picMkLst>
        </pc:picChg>
        <pc:picChg chg="del">
          <ac:chgData name="Murat Ozen" userId="8c13d4d285aa0c36" providerId="LiveId" clId="{043A4DA8-3ED6-42F1-844C-8E0ECEEE3CCE}" dt="2024-06-25T12:23:20.464" v="6031" actId="478"/>
          <ac:picMkLst>
            <pc:docMk/>
            <pc:sldMk cId="914984740" sldId="1047"/>
            <ac:picMk id="7" creationId="{33EA5A52-D24F-D5B3-C84D-E04F79F19BFA}"/>
          </ac:picMkLst>
        </pc:picChg>
      </pc:sldChg>
      <pc:sldChg chg="addSp delSp modSp add del mod">
        <pc:chgData name="Murat Ozen" userId="8c13d4d285aa0c36" providerId="LiveId" clId="{043A4DA8-3ED6-42F1-844C-8E0ECEEE3CCE}" dt="2024-06-25T12:25:42.363" v="6045" actId="47"/>
        <pc:sldMkLst>
          <pc:docMk/>
          <pc:sldMk cId="3562220749" sldId="1048"/>
        </pc:sldMkLst>
        <pc:picChg chg="add mod modCrop">
          <ac:chgData name="Murat Ozen" userId="8c13d4d285aa0c36" providerId="LiveId" clId="{043A4DA8-3ED6-42F1-844C-8E0ECEEE3CCE}" dt="2024-06-25T12:24:35.235" v="6037" actId="1076"/>
          <ac:picMkLst>
            <pc:docMk/>
            <pc:sldMk cId="3562220749" sldId="1048"/>
            <ac:picMk id="3" creationId="{EFB9AFF4-2874-0D94-20B6-2B7F66AB1B8C}"/>
          </ac:picMkLst>
        </pc:picChg>
        <pc:picChg chg="del">
          <ac:chgData name="Murat Ozen" userId="8c13d4d285aa0c36" providerId="LiveId" clId="{043A4DA8-3ED6-42F1-844C-8E0ECEEE3CCE}" dt="2024-06-25T12:23:00.332" v="6026" actId="478"/>
          <ac:picMkLst>
            <pc:docMk/>
            <pc:sldMk cId="3562220749" sldId="1048"/>
            <ac:picMk id="5" creationId="{68FC63D7-6C9D-9B9D-6692-853F24C87790}"/>
          </ac:picMkLst>
        </pc:picChg>
        <pc:picChg chg="del mod">
          <ac:chgData name="Murat Ozen" userId="8c13d4d285aa0c36" providerId="LiveId" clId="{043A4DA8-3ED6-42F1-844C-8E0ECEEE3CCE}" dt="2024-06-25T12:22:58.627" v="6025" actId="478"/>
          <ac:picMkLst>
            <pc:docMk/>
            <pc:sldMk cId="3562220749" sldId="1048"/>
            <ac:picMk id="7" creationId="{33EA5A52-D24F-D5B3-C84D-E04F79F19BFA}"/>
          </ac:picMkLst>
        </pc:picChg>
      </pc:sldChg>
      <pc:sldChg chg="addSp delSp modSp add mod">
        <pc:chgData name="Murat Ozen" userId="8c13d4d285aa0c36" providerId="LiveId" clId="{043A4DA8-3ED6-42F1-844C-8E0ECEEE3CCE}" dt="2024-06-25T12:29:35.973" v="6132"/>
        <pc:sldMkLst>
          <pc:docMk/>
          <pc:sldMk cId="3181922541" sldId="1049"/>
        </pc:sldMkLst>
        <pc:spChg chg="add mod">
          <ac:chgData name="Murat Ozen" userId="8c13d4d285aa0c36" providerId="LiveId" clId="{043A4DA8-3ED6-42F1-844C-8E0ECEEE3CCE}" dt="2024-06-25T12:29:35.973" v="6132"/>
          <ac:spMkLst>
            <pc:docMk/>
            <pc:sldMk cId="3181922541" sldId="1049"/>
            <ac:spMk id="5" creationId="{D84442F4-CE9D-8926-E18D-9A945339F841}"/>
          </ac:spMkLst>
        </pc:spChg>
        <pc:spChg chg="del">
          <ac:chgData name="Murat Ozen" userId="8c13d4d285aa0c36" providerId="LiveId" clId="{043A4DA8-3ED6-42F1-844C-8E0ECEEE3CCE}" dt="2024-06-25T12:29:34.812" v="6131" actId="478"/>
          <ac:spMkLst>
            <pc:docMk/>
            <pc:sldMk cId="3181922541" sldId="1049"/>
            <ac:spMk id="250" creationId="{8D878FB9-B60B-3683-CB9E-413B1693DB37}"/>
          </ac:spMkLst>
        </pc:spChg>
        <pc:picChg chg="del">
          <ac:chgData name="Murat Ozen" userId="8c13d4d285aa0c36" providerId="LiveId" clId="{043A4DA8-3ED6-42F1-844C-8E0ECEEE3CCE}" dt="2024-06-25T12:25:18.105" v="6039" actId="478"/>
          <ac:picMkLst>
            <pc:docMk/>
            <pc:sldMk cId="3181922541" sldId="1049"/>
            <ac:picMk id="3" creationId="{EFB9AFF4-2874-0D94-20B6-2B7F66AB1B8C}"/>
          </ac:picMkLst>
        </pc:picChg>
        <pc:picChg chg="add mod">
          <ac:chgData name="Murat Ozen" userId="8c13d4d285aa0c36" providerId="LiveId" clId="{043A4DA8-3ED6-42F1-844C-8E0ECEEE3CCE}" dt="2024-06-25T12:25:34.313" v="6044" actId="1076"/>
          <ac:picMkLst>
            <pc:docMk/>
            <pc:sldMk cId="3181922541" sldId="1049"/>
            <ac:picMk id="4" creationId="{9D9B3A8A-C324-FD52-C21D-577861CBB4DD}"/>
          </ac:picMkLst>
        </pc:picChg>
      </pc:sldChg>
      <pc:sldChg chg="addSp delSp modSp add mod">
        <pc:chgData name="Murat Ozen" userId="8c13d4d285aa0c36" providerId="LiveId" clId="{043A4DA8-3ED6-42F1-844C-8E0ECEEE3CCE}" dt="2024-06-25T12:41:55.821" v="6392" actId="1076"/>
        <pc:sldMkLst>
          <pc:docMk/>
          <pc:sldMk cId="445082253" sldId="1050"/>
        </pc:sldMkLst>
        <pc:spChg chg="add mod">
          <ac:chgData name="Murat Ozen" userId="8c13d4d285aa0c36" providerId="LiveId" clId="{043A4DA8-3ED6-42F1-844C-8E0ECEEE3CCE}" dt="2024-06-25T12:29:40.541" v="6134"/>
          <ac:spMkLst>
            <pc:docMk/>
            <pc:sldMk cId="445082253" sldId="1050"/>
            <ac:spMk id="5" creationId="{9538A656-8B2E-8A09-4084-94F643C44FBB}"/>
          </ac:spMkLst>
        </pc:spChg>
        <pc:spChg chg="del">
          <ac:chgData name="Murat Ozen" userId="8c13d4d285aa0c36" providerId="LiveId" clId="{043A4DA8-3ED6-42F1-844C-8E0ECEEE3CCE}" dt="2024-06-25T12:29:38.824" v="6133" actId="478"/>
          <ac:spMkLst>
            <pc:docMk/>
            <pc:sldMk cId="445082253" sldId="1050"/>
            <ac:spMk id="250" creationId="{8D878FB9-B60B-3683-CB9E-413B1693DB37}"/>
          </ac:spMkLst>
        </pc:spChg>
        <pc:picChg chg="add mod">
          <ac:chgData name="Murat Ozen" userId="8c13d4d285aa0c36" providerId="LiveId" clId="{043A4DA8-3ED6-42F1-844C-8E0ECEEE3CCE}" dt="2024-06-25T12:41:55.821" v="6392" actId="1076"/>
          <ac:picMkLst>
            <pc:docMk/>
            <pc:sldMk cId="445082253" sldId="1050"/>
            <ac:picMk id="3" creationId="{98047EED-0ABC-CF37-9CF5-C66A3657E71E}"/>
          </ac:picMkLst>
        </pc:picChg>
        <pc:picChg chg="del">
          <ac:chgData name="Murat Ozen" userId="8c13d4d285aa0c36" providerId="LiveId" clId="{043A4DA8-3ED6-42F1-844C-8E0ECEEE3CCE}" dt="2024-06-25T12:25:47.785" v="6047" actId="478"/>
          <ac:picMkLst>
            <pc:docMk/>
            <pc:sldMk cId="445082253" sldId="1050"/>
            <ac:picMk id="4" creationId="{9D9B3A8A-C324-FD52-C21D-577861CBB4DD}"/>
          </ac:picMkLst>
        </pc:picChg>
      </pc:sldChg>
      <pc:sldChg chg="modSp add mod ord">
        <pc:chgData name="Murat Ozen" userId="8c13d4d285aa0c36" providerId="LiveId" clId="{043A4DA8-3ED6-42F1-844C-8E0ECEEE3CCE}" dt="2024-06-25T12:41:30.592" v="6390" actId="20577"/>
        <pc:sldMkLst>
          <pc:docMk/>
          <pc:sldMk cId="1232379134" sldId="1051"/>
        </pc:sldMkLst>
        <pc:spChg chg="mod">
          <ac:chgData name="Murat Ozen" userId="8c13d4d285aa0c36" providerId="LiveId" clId="{043A4DA8-3ED6-42F1-844C-8E0ECEEE3CCE}" dt="2024-06-25T12:41:30.592" v="6390" actId="20577"/>
          <ac:spMkLst>
            <pc:docMk/>
            <pc:sldMk cId="1232379134" sldId="1051"/>
            <ac:spMk id="8" creationId="{67223E51-FE64-0029-FBA0-276005935B63}"/>
          </ac:spMkLst>
        </pc:spChg>
        <pc:spChg chg="mod">
          <ac:chgData name="Murat Ozen" userId="8c13d4d285aa0c36" providerId="LiveId" clId="{043A4DA8-3ED6-42F1-844C-8E0ECEEE3CCE}" dt="2024-06-25T12:33:40.038" v="6175" actId="14100"/>
          <ac:spMkLst>
            <pc:docMk/>
            <pc:sldMk cId="1232379134" sldId="1051"/>
            <ac:spMk id="250" creationId="{8D878FB9-B60B-3683-CB9E-413B1693DB37}"/>
          </ac:spMkLst>
        </pc:spChg>
      </pc:sldChg>
      <pc:sldChg chg="add">
        <pc:chgData name="Murat Ozen" userId="8c13d4d285aa0c36" providerId="LiveId" clId="{043A4DA8-3ED6-42F1-844C-8E0ECEEE3CCE}" dt="2024-06-25T12:46:12.219" v="6410"/>
        <pc:sldMkLst>
          <pc:docMk/>
          <pc:sldMk cId="1183745040" sldId="1052"/>
        </pc:sldMkLst>
      </pc:sldChg>
      <pc:sldChg chg="add">
        <pc:chgData name="Murat Ozen" userId="8c13d4d285aa0c36" providerId="LiveId" clId="{043A4DA8-3ED6-42F1-844C-8E0ECEEE3CCE}" dt="2024-06-25T12:46:18.826" v="6411"/>
        <pc:sldMkLst>
          <pc:docMk/>
          <pc:sldMk cId="3552287993" sldId="1053"/>
        </pc:sldMkLst>
      </pc:sldChg>
      <pc:sldChg chg="modSp add mod ord">
        <pc:chgData name="Murat Ozen" userId="8c13d4d285aa0c36" providerId="LiveId" clId="{043A4DA8-3ED6-42F1-844C-8E0ECEEE3CCE}" dt="2024-07-01T07:30:54.875" v="6601" actId="20577"/>
        <pc:sldMkLst>
          <pc:docMk/>
          <pc:sldMk cId="1135596590" sldId="1054"/>
        </pc:sldMkLst>
        <pc:spChg chg="mod">
          <ac:chgData name="Murat Ozen" userId="8c13d4d285aa0c36" providerId="LiveId" clId="{043A4DA8-3ED6-42F1-844C-8E0ECEEE3CCE}" dt="2024-07-01T07:30:54.875" v="6601" actId="20577"/>
          <ac:spMkLst>
            <pc:docMk/>
            <pc:sldMk cId="1135596590" sldId="1054"/>
            <ac:spMk id="7" creationId="{ACE3B85A-0B6F-AAB3-D491-93BC8BA3D32B}"/>
          </ac:spMkLst>
        </pc:spChg>
      </pc:sldChg>
      <pc:sldChg chg="modSp add mod ord">
        <pc:chgData name="Murat Ozen" userId="8c13d4d285aa0c36" providerId="LiveId" clId="{043A4DA8-3ED6-42F1-844C-8E0ECEEE3CCE}" dt="2024-07-01T08:34:25.458" v="7200" actId="313"/>
        <pc:sldMkLst>
          <pc:docMk/>
          <pc:sldMk cId="3307747923" sldId="1055"/>
        </pc:sldMkLst>
        <pc:spChg chg="mod">
          <ac:chgData name="Murat Ozen" userId="8c13d4d285aa0c36" providerId="LiveId" clId="{043A4DA8-3ED6-42F1-844C-8E0ECEEE3CCE}" dt="2024-07-01T08:34:25.458" v="7200" actId="313"/>
          <ac:spMkLst>
            <pc:docMk/>
            <pc:sldMk cId="3307747923" sldId="1055"/>
            <ac:spMk id="4" creationId="{DDF3D6F5-3D04-D48A-C3A0-1B7EA788ACEA}"/>
          </ac:spMkLst>
        </pc:spChg>
      </pc:sldChg>
      <pc:sldChg chg="modSp add del mod">
        <pc:chgData name="Murat Ozen" userId="8c13d4d285aa0c36" providerId="LiveId" clId="{043A4DA8-3ED6-42F1-844C-8E0ECEEE3CCE}" dt="2024-07-01T08:18:18.912" v="6824" actId="47"/>
        <pc:sldMkLst>
          <pc:docMk/>
          <pc:sldMk cId="1889178498" sldId="1056"/>
        </pc:sldMkLst>
        <pc:spChg chg="mod">
          <ac:chgData name="Murat Ozen" userId="8c13d4d285aa0c36" providerId="LiveId" clId="{043A4DA8-3ED6-42F1-844C-8E0ECEEE3CCE}" dt="2024-07-01T08:17:59.181" v="6823" actId="114"/>
          <ac:spMkLst>
            <pc:docMk/>
            <pc:sldMk cId="1889178498" sldId="1056"/>
            <ac:spMk id="7" creationId="{ACE3B85A-0B6F-AAB3-D491-93BC8BA3D32B}"/>
          </ac:spMkLst>
        </pc:spChg>
      </pc:sldChg>
      <pc:sldChg chg="add del">
        <pc:chgData name="Murat Ozen" userId="8c13d4d285aa0c36" providerId="LiveId" clId="{043A4DA8-3ED6-42F1-844C-8E0ECEEE3CCE}" dt="2024-07-01T07:27:17.705" v="6476"/>
        <pc:sldMkLst>
          <pc:docMk/>
          <pc:sldMk cId="3270783010" sldId="1056"/>
        </pc:sldMkLst>
      </pc:sldChg>
      <pc:sldChg chg="add">
        <pc:chgData name="Murat Ozen" userId="8c13d4d285aa0c36" providerId="LiveId" clId="{043A4DA8-3ED6-42F1-844C-8E0ECEEE3CCE}" dt="2024-07-01T08:09:33.589" v="6751" actId="2890"/>
        <pc:sldMkLst>
          <pc:docMk/>
          <pc:sldMk cId="556911835" sldId="1057"/>
        </pc:sldMkLst>
      </pc:sldChg>
      <pc:sldChg chg="modSp add mod">
        <pc:chgData name="Murat Ozen" userId="8c13d4d285aa0c36" providerId="LiveId" clId="{043A4DA8-3ED6-42F1-844C-8E0ECEEE3CCE}" dt="2024-07-01T10:32:18.129" v="7770" actId="207"/>
        <pc:sldMkLst>
          <pc:docMk/>
          <pc:sldMk cId="1695237342" sldId="1058"/>
        </pc:sldMkLst>
        <pc:spChg chg="mod">
          <ac:chgData name="Murat Ozen" userId="8c13d4d285aa0c36" providerId="LiveId" clId="{043A4DA8-3ED6-42F1-844C-8E0ECEEE3CCE}" dt="2024-07-01T10:32:18.129" v="7770" actId="207"/>
          <ac:spMkLst>
            <pc:docMk/>
            <pc:sldMk cId="1695237342" sldId="1058"/>
            <ac:spMk id="7" creationId="{ACE3B85A-0B6F-AAB3-D491-93BC8BA3D32B}"/>
          </ac:spMkLst>
        </pc:spChg>
      </pc:sldChg>
      <pc:sldChg chg="modSp add mod">
        <pc:chgData name="Murat Ozen" userId="8c13d4d285aa0c36" providerId="LiveId" clId="{043A4DA8-3ED6-42F1-844C-8E0ECEEE3CCE}" dt="2024-07-01T10:32:10.825" v="7769" actId="207"/>
        <pc:sldMkLst>
          <pc:docMk/>
          <pc:sldMk cId="4071281788" sldId="1059"/>
        </pc:sldMkLst>
        <pc:spChg chg="mod">
          <ac:chgData name="Murat Ozen" userId="8c13d4d285aa0c36" providerId="LiveId" clId="{043A4DA8-3ED6-42F1-844C-8E0ECEEE3CCE}" dt="2024-07-01T10:32:10.825" v="7769" actId="207"/>
          <ac:spMkLst>
            <pc:docMk/>
            <pc:sldMk cId="4071281788" sldId="1059"/>
            <ac:spMk id="7" creationId="{ACE3B85A-0B6F-AAB3-D491-93BC8BA3D32B}"/>
          </ac:spMkLst>
        </pc:spChg>
      </pc:sldChg>
      <pc:sldChg chg="modSp add mod">
        <pc:chgData name="Murat Ozen" userId="8c13d4d285aa0c36" providerId="LiveId" clId="{043A4DA8-3ED6-42F1-844C-8E0ECEEE3CCE}" dt="2024-07-01T08:23:07.583" v="6856" actId="114"/>
        <pc:sldMkLst>
          <pc:docMk/>
          <pc:sldMk cId="1929134417" sldId="1060"/>
        </pc:sldMkLst>
        <pc:spChg chg="mod">
          <ac:chgData name="Murat Ozen" userId="8c13d4d285aa0c36" providerId="LiveId" clId="{043A4DA8-3ED6-42F1-844C-8E0ECEEE3CCE}" dt="2024-07-01T08:23:07.583" v="6856" actId="114"/>
          <ac:spMkLst>
            <pc:docMk/>
            <pc:sldMk cId="1929134417" sldId="1060"/>
            <ac:spMk id="7" creationId="{ACE3B85A-0B6F-AAB3-D491-93BC8BA3D32B}"/>
          </ac:spMkLst>
        </pc:spChg>
      </pc:sldChg>
      <pc:sldChg chg="modSp add mod ord">
        <pc:chgData name="Murat Ozen" userId="8c13d4d285aa0c36" providerId="LiveId" clId="{043A4DA8-3ED6-42F1-844C-8E0ECEEE3CCE}" dt="2024-07-01T10:31:06.964" v="7768" actId="207"/>
        <pc:sldMkLst>
          <pc:docMk/>
          <pc:sldMk cId="4085830899" sldId="1061"/>
        </pc:sldMkLst>
        <pc:spChg chg="mod">
          <ac:chgData name="Murat Ozen" userId="8c13d4d285aa0c36" providerId="LiveId" clId="{043A4DA8-3ED6-42F1-844C-8E0ECEEE3CCE}" dt="2024-07-01T10:31:06.964" v="7768" actId="207"/>
          <ac:spMkLst>
            <pc:docMk/>
            <pc:sldMk cId="4085830899" sldId="1061"/>
            <ac:spMk id="7" creationId="{ACE3B85A-0B6F-AAB3-D491-93BC8BA3D32B}"/>
          </ac:spMkLst>
        </pc:spChg>
        <pc:spChg chg="mod">
          <ac:chgData name="Murat Ozen" userId="8c13d4d285aa0c36" providerId="LiveId" clId="{043A4DA8-3ED6-42F1-844C-8E0ECEEE3CCE}" dt="2024-07-01T10:11:46.526" v="7222" actId="20577"/>
          <ac:spMkLst>
            <pc:docMk/>
            <pc:sldMk cId="4085830899" sldId="1061"/>
            <ac:spMk id="250" creationId="{8D878FB9-B60B-3683-CB9E-413B1693DB37}"/>
          </ac:spMkLst>
        </pc:spChg>
      </pc:sldChg>
      <pc:sldChg chg="add del">
        <pc:chgData name="Murat Ozen" userId="8c13d4d285aa0c36" providerId="LiveId" clId="{043A4DA8-3ED6-42F1-844C-8E0ECEEE3CCE}" dt="2024-07-01T10:14:45.496" v="7279" actId="2890"/>
        <pc:sldMkLst>
          <pc:docMk/>
          <pc:sldMk cId="523097998" sldId="1062"/>
        </pc:sldMkLst>
      </pc:sldChg>
      <pc:sldChg chg="delSp modSp add mod ord">
        <pc:chgData name="Murat Ozen" userId="8c13d4d285aa0c36" providerId="LiveId" clId="{043A4DA8-3ED6-42F1-844C-8E0ECEEE3CCE}" dt="2024-07-01T10:18:32.057" v="7543" actId="114"/>
        <pc:sldMkLst>
          <pc:docMk/>
          <pc:sldMk cId="2389391271" sldId="1062"/>
        </pc:sldMkLst>
        <pc:spChg chg="mod">
          <ac:chgData name="Murat Ozen" userId="8c13d4d285aa0c36" providerId="LiveId" clId="{043A4DA8-3ED6-42F1-844C-8E0ECEEE3CCE}" dt="2024-07-01T10:18:32.057" v="7543" actId="114"/>
          <ac:spMkLst>
            <pc:docMk/>
            <pc:sldMk cId="2389391271" sldId="1062"/>
            <ac:spMk id="7" creationId="{ACE3B85A-0B6F-AAB3-D491-93BC8BA3D32B}"/>
          </ac:spMkLst>
        </pc:spChg>
        <pc:spChg chg="del">
          <ac:chgData name="Murat Ozen" userId="8c13d4d285aa0c36" providerId="LiveId" clId="{043A4DA8-3ED6-42F1-844C-8E0ECEEE3CCE}" dt="2024-07-01T10:14:56.254" v="7283" actId="478"/>
          <ac:spMkLst>
            <pc:docMk/>
            <pc:sldMk cId="2389391271" sldId="1062"/>
            <ac:spMk id="250" creationId="{8D878FB9-B60B-3683-CB9E-413B1693DB37}"/>
          </ac:spMkLst>
        </pc:spChg>
      </pc:sldChg>
      <pc:sldChg chg="add del">
        <pc:chgData name="Murat Ozen" userId="8c13d4d285aa0c36" providerId="LiveId" clId="{043A4DA8-3ED6-42F1-844C-8E0ECEEE3CCE}" dt="2024-07-01T10:14:39.567" v="7277" actId="2890"/>
        <pc:sldMkLst>
          <pc:docMk/>
          <pc:sldMk cId="2804925721" sldId="1062"/>
        </pc:sldMkLst>
      </pc:sldChg>
      <pc:sldChg chg="add">
        <pc:chgData name="Murat Ozen" userId="8c13d4d285aa0c36" providerId="LiveId" clId="{043A4DA8-3ED6-42F1-844C-8E0ECEEE3CCE}" dt="2024-07-01T10:27:00.409" v="7615" actId="2890"/>
        <pc:sldMkLst>
          <pc:docMk/>
          <pc:sldMk cId="3791993162" sldId="1063"/>
        </pc:sldMkLst>
      </pc:sldChg>
      <pc:sldChg chg="modSp add mod">
        <pc:chgData name="Murat Ozen" userId="8c13d4d285aa0c36" providerId="LiveId" clId="{043A4DA8-3ED6-42F1-844C-8E0ECEEE3CCE}" dt="2024-07-01T10:48:02.464" v="7782" actId="20577"/>
        <pc:sldMkLst>
          <pc:docMk/>
          <pc:sldMk cId="1224444070" sldId="1064"/>
        </pc:sldMkLst>
        <pc:spChg chg="mod">
          <ac:chgData name="Murat Ozen" userId="8c13d4d285aa0c36" providerId="LiveId" clId="{043A4DA8-3ED6-42F1-844C-8E0ECEEE3CCE}" dt="2024-07-01T10:30:59.969" v="7767" actId="207"/>
          <ac:spMkLst>
            <pc:docMk/>
            <pc:sldMk cId="1224444070" sldId="1064"/>
            <ac:spMk id="7" creationId="{ACE3B85A-0B6F-AAB3-D491-93BC8BA3D32B}"/>
          </ac:spMkLst>
        </pc:spChg>
        <pc:spChg chg="mod">
          <ac:chgData name="Murat Ozen" userId="8c13d4d285aa0c36" providerId="LiveId" clId="{043A4DA8-3ED6-42F1-844C-8E0ECEEE3CCE}" dt="2024-07-01T10:48:02.464" v="7782" actId="20577"/>
          <ac:spMkLst>
            <pc:docMk/>
            <pc:sldMk cId="1224444070" sldId="1064"/>
            <ac:spMk id="250" creationId="{8D878FB9-B60B-3683-CB9E-413B1693DB37}"/>
          </ac:spMkLst>
        </pc:spChg>
      </pc:sldChg>
      <pc:sldChg chg="add">
        <pc:chgData name="Murat Ozen" userId="8c13d4d285aa0c36" providerId="LiveId" clId="{043A4DA8-3ED6-42F1-844C-8E0ECEEE3CCE}" dt="2024-07-01T10:48:07.662" v="7783" actId="2890"/>
        <pc:sldMkLst>
          <pc:docMk/>
          <pc:sldMk cId="1286515605" sldId="1065"/>
        </pc:sldMkLst>
      </pc:sldChg>
      <pc:sldChg chg="modSp add mod">
        <pc:chgData name="Murat Ozen" userId="8c13d4d285aa0c36" providerId="LiveId" clId="{043A4DA8-3ED6-42F1-844C-8E0ECEEE3CCE}" dt="2024-07-01T10:50:08.222" v="7947" actId="20577"/>
        <pc:sldMkLst>
          <pc:docMk/>
          <pc:sldMk cId="1924726835" sldId="1066"/>
        </pc:sldMkLst>
        <pc:spChg chg="mod">
          <ac:chgData name="Murat Ozen" userId="8c13d4d285aa0c36" providerId="LiveId" clId="{043A4DA8-3ED6-42F1-844C-8E0ECEEE3CCE}" dt="2024-07-01T10:50:08.222" v="7947" actId="20577"/>
          <ac:spMkLst>
            <pc:docMk/>
            <pc:sldMk cId="1924726835" sldId="1066"/>
            <ac:spMk id="7" creationId="{ACE3B85A-0B6F-AAB3-D491-93BC8BA3D32B}"/>
          </ac:spMkLst>
        </pc:spChg>
      </pc:sldChg>
      <pc:sldChg chg="addSp delSp modSp add mod">
        <pc:chgData name="Murat Ozen" userId="8c13d4d285aa0c36" providerId="LiveId" clId="{043A4DA8-3ED6-42F1-844C-8E0ECEEE3CCE}" dt="2024-07-01T10:55:30.085" v="7956"/>
        <pc:sldMkLst>
          <pc:docMk/>
          <pc:sldMk cId="1666948458" sldId="1067"/>
        </pc:sldMkLst>
        <pc:spChg chg="add mod">
          <ac:chgData name="Murat Ozen" userId="8c13d4d285aa0c36" providerId="LiveId" clId="{043A4DA8-3ED6-42F1-844C-8E0ECEEE3CCE}" dt="2024-07-01T10:55:30.085" v="7956"/>
          <ac:spMkLst>
            <pc:docMk/>
            <pc:sldMk cId="1666948458" sldId="1067"/>
            <ac:spMk id="4" creationId="{62C1A6BE-FB04-8875-17C8-564763810487}"/>
          </ac:spMkLst>
        </pc:spChg>
        <pc:spChg chg="del">
          <ac:chgData name="Murat Ozen" userId="8c13d4d285aa0c36" providerId="LiveId" clId="{043A4DA8-3ED6-42F1-844C-8E0ECEEE3CCE}" dt="2024-07-01T10:53:01.091" v="7949" actId="478"/>
          <ac:spMkLst>
            <pc:docMk/>
            <pc:sldMk cId="1666948458" sldId="1067"/>
            <ac:spMk id="7" creationId="{ACE3B85A-0B6F-AAB3-D491-93BC8BA3D32B}"/>
          </ac:spMkLst>
        </pc:spChg>
        <pc:picChg chg="add mod">
          <ac:chgData name="Murat Ozen" userId="8c13d4d285aa0c36" providerId="LiveId" clId="{043A4DA8-3ED6-42F1-844C-8E0ECEEE3CCE}" dt="2024-07-01T10:54:44.003" v="7955" actId="1076"/>
          <ac:picMkLst>
            <pc:docMk/>
            <pc:sldMk cId="1666948458" sldId="1067"/>
            <ac:picMk id="3" creationId="{784C6F76-9652-CAE8-D17F-96B05E13BE09}"/>
          </ac:picMkLst>
        </pc:picChg>
        <pc:picChg chg="add del mod">
          <ac:chgData name="Murat Ozen" userId="8c13d4d285aa0c36" providerId="LiveId" clId="{043A4DA8-3ED6-42F1-844C-8E0ECEEE3CCE}" dt="2024-07-01T10:54:38.290" v="7953" actId="478"/>
          <ac:picMkLst>
            <pc:docMk/>
            <pc:sldMk cId="1666948458" sldId="1067"/>
            <ac:picMk id="1026" creationId="{F9E4704B-E2DC-54A9-1039-C127582C60BE}"/>
          </ac:picMkLst>
        </pc:picChg>
      </pc:sldChg>
      <pc:sldChg chg="modSp add del mod">
        <pc:chgData name="Murat Ozen" userId="8c13d4d285aa0c36" providerId="LiveId" clId="{043A4DA8-3ED6-42F1-844C-8E0ECEEE3CCE}" dt="2024-07-01T11:01:20.367" v="8033" actId="47"/>
        <pc:sldMkLst>
          <pc:docMk/>
          <pc:sldMk cId="1690086695" sldId="1068"/>
        </pc:sldMkLst>
        <pc:spChg chg="mod">
          <ac:chgData name="Murat Ozen" userId="8c13d4d285aa0c36" providerId="LiveId" clId="{043A4DA8-3ED6-42F1-844C-8E0ECEEE3CCE}" dt="2024-07-01T10:59:26.521" v="8032" actId="20577"/>
          <ac:spMkLst>
            <pc:docMk/>
            <pc:sldMk cId="1690086695" sldId="1068"/>
            <ac:spMk id="7" creationId="{ACE3B85A-0B6F-AAB3-D491-93BC8BA3D32B}"/>
          </ac:spMkLst>
        </pc:spChg>
      </pc:sldChg>
    </pc:docChg>
  </pc:docChgLst>
  <pc:docChgLst>
    <pc:chgData name="Murat Ozen" userId="8c13d4d285aa0c36" providerId="LiveId" clId="{842465D5-017D-8242-A3FE-747390EBACD0}"/>
    <pc:docChg chg="undo custSel modSld">
      <pc:chgData name="Murat Ozen" userId="8c13d4d285aa0c36" providerId="LiveId" clId="{842465D5-017D-8242-A3FE-747390EBACD0}" dt="2024-06-01T08:12:01.208" v="180" actId="20577"/>
      <pc:docMkLst>
        <pc:docMk/>
      </pc:docMkLst>
      <pc:sldChg chg="modSp">
        <pc:chgData name="Murat Ozen" userId="8c13d4d285aa0c36" providerId="LiveId" clId="{842465D5-017D-8242-A3FE-747390EBACD0}" dt="2024-06-01T08:07:06.548" v="35" actId="22"/>
        <pc:sldMkLst>
          <pc:docMk/>
          <pc:sldMk cId="3719350048" sldId="631"/>
        </pc:sldMkLst>
        <pc:spChg chg="mod">
          <ac:chgData name="Murat Ozen" userId="8c13d4d285aa0c36" providerId="LiveId" clId="{842465D5-017D-8242-A3FE-747390EBACD0}" dt="2024-06-01T08:07:06.548" v="35" actId="22"/>
          <ac:spMkLst>
            <pc:docMk/>
            <pc:sldMk cId="3719350048" sldId="631"/>
            <ac:spMk id="3" creationId="{D44B00B8-620F-0537-7932-FC1AC3FBBB49}"/>
          </ac:spMkLst>
        </pc:spChg>
      </pc:sldChg>
      <pc:sldChg chg="modSp">
        <pc:chgData name="Murat Ozen" userId="8c13d4d285aa0c36" providerId="LiveId" clId="{842465D5-017D-8242-A3FE-747390EBACD0}" dt="2024-06-01T08:12:01.208" v="180" actId="20577"/>
        <pc:sldMkLst>
          <pc:docMk/>
          <pc:sldMk cId="385961663" sldId="632"/>
        </pc:sldMkLst>
        <pc:spChg chg="mod">
          <ac:chgData name="Murat Ozen" userId="8c13d4d285aa0c36" providerId="LiveId" clId="{842465D5-017D-8242-A3FE-747390EBACD0}" dt="2024-06-01T08:12:01.208" v="180" actId="20577"/>
          <ac:spMkLst>
            <pc:docMk/>
            <pc:sldMk cId="385961663" sldId="632"/>
            <ac:spMk id="5" creationId="{692DB20D-3030-1815-207A-7E4C5DF5E1DB}"/>
          </ac:spMkLst>
        </pc:spChg>
        <pc:spChg chg="mod">
          <ac:chgData name="Murat Ozen" userId="8c13d4d285aa0c36" providerId="LiveId" clId="{842465D5-017D-8242-A3FE-747390EBACD0}" dt="2024-06-01T08:08:22.638" v="66" actId="20577"/>
          <ac:spMkLst>
            <pc:docMk/>
            <pc:sldMk cId="385961663" sldId="632"/>
            <ac:spMk id="6" creationId="{F8304121-AB83-C551-2BF7-E28772608BC5}"/>
          </ac:spMkLst>
        </pc:spChg>
      </pc:sldChg>
      <pc:sldChg chg="modSp">
        <pc:chgData name="Murat Ozen" userId="8c13d4d285aa0c36" providerId="LiveId" clId="{842465D5-017D-8242-A3FE-747390EBACD0}" dt="2024-06-01T08:11:12.611" v="89" actId="20577"/>
        <pc:sldMkLst>
          <pc:docMk/>
          <pc:sldMk cId="1933638339" sldId="633"/>
        </pc:sldMkLst>
        <pc:spChg chg="mod">
          <ac:chgData name="Murat Ozen" userId="8c13d4d285aa0c36" providerId="LiveId" clId="{842465D5-017D-8242-A3FE-747390EBACD0}" dt="2024-06-01T08:11:12.611" v="89" actId="20577"/>
          <ac:spMkLst>
            <pc:docMk/>
            <pc:sldMk cId="1933638339" sldId="633"/>
            <ac:spMk id="6" creationId="{F8304121-AB83-C551-2BF7-E28772608BC5}"/>
          </ac:spMkLst>
        </pc:spChg>
      </pc:sldChg>
    </pc:docChg>
  </pc:docChgLst>
  <pc:docChgLst>
    <pc:chgData name="Murat Ozen" userId="8c13d4d285aa0c36" providerId="LiveId" clId="{219F6AA4-AE35-4887-815B-E158543589C0}"/>
    <pc:docChg chg="undo custSel addSld delSld modSld modSection">
      <pc:chgData name="Murat Ozen" userId="8c13d4d285aa0c36" providerId="LiveId" clId="{219F6AA4-AE35-4887-815B-E158543589C0}" dt="2024-07-02T11:06:35.770" v="167" actId="20577"/>
      <pc:docMkLst>
        <pc:docMk/>
      </pc:docMkLst>
      <pc:sldChg chg="del">
        <pc:chgData name="Murat Ozen" userId="8c13d4d285aa0c36" providerId="LiveId" clId="{219F6AA4-AE35-4887-815B-E158543589C0}" dt="2024-07-01T11:20:33.236" v="121" actId="47"/>
        <pc:sldMkLst>
          <pc:docMk/>
          <pc:sldMk cId="0" sldId="419"/>
        </pc:sldMkLst>
      </pc:sldChg>
      <pc:sldChg chg="modSp mod">
        <pc:chgData name="Murat Ozen" userId="8c13d4d285aa0c36" providerId="LiveId" clId="{219F6AA4-AE35-4887-815B-E158543589C0}" dt="2024-07-01T11:05:22.018" v="32" actId="20577"/>
        <pc:sldMkLst>
          <pc:docMk/>
          <pc:sldMk cId="1123668848" sldId="554"/>
        </pc:sldMkLst>
        <pc:spChg chg="mod">
          <ac:chgData name="Murat Ozen" userId="8c13d4d285aa0c36" providerId="LiveId" clId="{219F6AA4-AE35-4887-815B-E158543589C0}" dt="2024-07-01T11:05:22.018" v="32" actId="20577"/>
          <ac:spMkLst>
            <pc:docMk/>
            <pc:sldMk cId="1123668848" sldId="554"/>
            <ac:spMk id="4" creationId="{E8E18D7B-840C-7C55-DD9B-BB097F9AD172}"/>
          </ac:spMkLst>
        </pc:spChg>
      </pc:sldChg>
      <pc:sldChg chg="del modNotes">
        <pc:chgData name="Murat Ozen" userId="8c13d4d285aa0c36" providerId="LiveId" clId="{219F6AA4-AE35-4887-815B-E158543589C0}" dt="2024-07-01T11:04:38.795" v="22" actId="47"/>
        <pc:sldMkLst>
          <pc:docMk/>
          <pc:sldMk cId="2485794808" sldId="627"/>
        </pc:sldMkLst>
      </pc:sldChg>
      <pc:sldChg chg="delSp modSp del">
        <pc:chgData name="Murat Ozen" userId="8c13d4d285aa0c36" providerId="LiveId" clId="{219F6AA4-AE35-4887-815B-E158543589C0}" dt="2024-07-01T11:17:56.622" v="113" actId="47"/>
        <pc:sldMkLst>
          <pc:docMk/>
          <pc:sldMk cId="0" sldId="631"/>
        </pc:sldMkLst>
        <pc:spChg chg="del">
          <ac:chgData name="Murat Ozen" userId="8c13d4d285aa0c36" providerId="LiveId" clId="{219F6AA4-AE35-4887-815B-E158543589C0}" dt="2024-07-01T11:12:30.578" v="110" actId="478"/>
          <ac:spMkLst>
            <pc:docMk/>
            <pc:sldMk cId="0" sldId="631"/>
            <ac:spMk id="18439" creationId="{00000000-0000-0000-0000-000000000000}"/>
          </ac:spMkLst>
        </pc:spChg>
        <pc:picChg chg="mod">
          <ac:chgData name="Murat Ozen" userId="8c13d4d285aa0c36" providerId="LiveId" clId="{219F6AA4-AE35-4887-815B-E158543589C0}" dt="2024-07-01T11:12:25.615" v="109" actId="14100"/>
          <ac:picMkLst>
            <pc:docMk/>
            <pc:sldMk cId="0" sldId="631"/>
            <ac:picMk id="18436" creationId="{00000000-0000-0000-0000-000000000000}"/>
          </ac:picMkLst>
        </pc:picChg>
      </pc:sldChg>
      <pc:sldChg chg="delSp del">
        <pc:chgData name="Murat Ozen" userId="8c13d4d285aa0c36" providerId="LiveId" clId="{219F6AA4-AE35-4887-815B-E158543589C0}" dt="2024-07-01T11:19:39.328" v="119" actId="47"/>
        <pc:sldMkLst>
          <pc:docMk/>
          <pc:sldMk cId="0" sldId="632"/>
        </pc:sldMkLst>
        <pc:spChg chg="del">
          <ac:chgData name="Murat Ozen" userId="8c13d4d285aa0c36" providerId="LiveId" clId="{219F6AA4-AE35-4887-815B-E158543589C0}" dt="2024-07-01T11:12:51.213" v="111" actId="478"/>
          <ac:spMkLst>
            <pc:docMk/>
            <pc:sldMk cId="0" sldId="632"/>
            <ac:spMk id="19464" creationId="{00000000-0000-0000-0000-000000000000}"/>
          </ac:spMkLst>
        </pc:spChg>
      </pc:sldChg>
      <pc:sldChg chg="modNotes">
        <pc:chgData name="Murat Ozen" userId="8c13d4d285aa0c36" providerId="LiveId" clId="{219F6AA4-AE35-4887-815B-E158543589C0}" dt="2024-07-01T11:04:10.017" v="3" actId="368"/>
        <pc:sldMkLst>
          <pc:docMk/>
          <pc:sldMk cId="1823651957" sldId="676"/>
        </pc:sldMkLst>
      </pc:sldChg>
      <pc:sldChg chg="modNotes">
        <pc:chgData name="Murat Ozen" userId="8c13d4d285aa0c36" providerId="LiveId" clId="{219F6AA4-AE35-4887-815B-E158543589C0}" dt="2024-07-01T11:04:10.023" v="5" actId="368"/>
        <pc:sldMkLst>
          <pc:docMk/>
          <pc:sldMk cId="2702828006" sldId="962"/>
        </pc:sldMkLst>
      </pc:sldChg>
      <pc:sldChg chg="modSp mod modNotes">
        <pc:chgData name="Murat Ozen" userId="8c13d4d285aa0c36" providerId="LiveId" clId="{219F6AA4-AE35-4887-815B-E158543589C0}" dt="2024-07-02T11:05:53.526" v="163" actId="20577"/>
        <pc:sldMkLst>
          <pc:docMk/>
          <pc:sldMk cId="2838121330" sldId="963"/>
        </pc:sldMkLst>
        <pc:spChg chg="mod">
          <ac:chgData name="Murat Ozen" userId="8c13d4d285aa0c36" providerId="LiveId" clId="{219F6AA4-AE35-4887-815B-E158543589C0}" dt="2024-07-02T11:05:53.526" v="163" actId="20577"/>
          <ac:spMkLst>
            <pc:docMk/>
            <pc:sldMk cId="2838121330" sldId="963"/>
            <ac:spMk id="11" creationId="{0B6B2194-33C0-297D-03F3-B5CECC35A73D}"/>
          </ac:spMkLst>
        </pc:spChg>
      </pc:sldChg>
      <pc:sldChg chg="modSp mod modNotes">
        <pc:chgData name="Murat Ozen" userId="8c13d4d285aa0c36" providerId="LiveId" clId="{219F6AA4-AE35-4887-815B-E158543589C0}" dt="2024-07-02T11:05:56.786" v="164" actId="20577"/>
        <pc:sldMkLst>
          <pc:docMk/>
          <pc:sldMk cId="2770798606" sldId="964"/>
        </pc:sldMkLst>
        <pc:spChg chg="mod">
          <ac:chgData name="Murat Ozen" userId="8c13d4d285aa0c36" providerId="LiveId" clId="{219F6AA4-AE35-4887-815B-E158543589C0}" dt="2024-07-02T11:05:56.786" v="164" actId="20577"/>
          <ac:spMkLst>
            <pc:docMk/>
            <pc:sldMk cId="2770798606" sldId="964"/>
            <ac:spMk id="11" creationId="{0B6B2194-33C0-297D-03F3-B5CECC35A73D}"/>
          </ac:spMkLst>
        </pc:spChg>
      </pc:sldChg>
      <pc:sldChg chg="modSp mod modNotes">
        <pc:chgData name="Murat Ozen" userId="8c13d4d285aa0c36" providerId="LiveId" clId="{219F6AA4-AE35-4887-815B-E158543589C0}" dt="2024-07-02T11:06:00.422" v="165" actId="20577"/>
        <pc:sldMkLst>
          <pc:docMk/>
          <pc:sldMk cId="2293510065" sldId="965"/>
        </pc:sldMkLst>
        <pc:spChg chg="mod">
          <ac:chgData name="Murat Ozen" userId="8c13d4d285aa0c36" providerId="LiveId" clId="{219F6AA4-AE35-4887-815B-E158543589C0}" dt="2024-07-02T11:06:00.422" v="165" actId="20577"/>
          <ac:spMkLst>
            <pc:docMk/>
            <pc:sldMk cId="2293510065" sldId="965"/>
            <ac:spMk id="11" creationId="{0B6B2194-33C0-297D-03F3-B5CECC35A73D}"/>
          </ac:spMkLst>
        </pc:spChg>
      </pc:sldChg>
      <pc:sldChg chg="modSp mod modNotes">
        <pc:chgData name="Murat Ozen" userId="8c13d4d285aa0c36" providerId="LiveId" clId="{219F6AA4-AE35-4887-815B-E158543589C0}" dt="2024-07-02T11:06:35.770" v="167" actId="20577"/>
        <pc:sldMkLst>
          <pc:docMk/>
          <pc:sldMk cId="1315643685" sldId="966"/>
        </pc:sldMkLst>
        <pc:spChg chg="mod">
          <ac:chgData name="Murat Ozen" userId="8c13d4d285aa0c36" providerId="LiveId" clId="{219F6AA4-AE35-4887-815B-E158543589C0}" dt="2024-07-02T11:06:35.770" v="167" actId="20577"/>
          <ac:spMkLst>
            <pc:docMk/>
            <pc:sldMk cId="1315643685" sldId="966"/>
            <ac:spMk id="3" creationId="{D44B00B8-620F-0537-7932-FC1AC3FBBB49}"/>
          </ac:spMkLst>
        </pc:spChg>
      </pc:sldChg>
      <pc:sldChg chg="modNotes">
        <pc:chgData name="Murat Ozen" userId="8c13d4d285aa0c36" providerId="LiveId" clId="{219F6AA4-AE35-4887-815B-E158543589C0}" dt="2024-07-01T11:04:10.093" v="15" actId="368"/>
        <pc:sldMkLst>
          <pc:docMk/>
          <pc:sldMk cId="2948636197" sldId="967"/>
        </pc:sldMkLst>
      </pc:sldChg>
      <pc:sldChg chg="del">
        <pc:chgData name="Murat Ozen" userId="8c13d4d285aa0c36" providerId="LiveId" clId="{219F6AA4-AE35-4887-815B-E158543589C0}" dt="2024-07-01T11:58:47.318" v="123" actId="47"/>
        <pc:sldMkLst>
          <pc:docMk/>
          <pc:sldMk cId="369977605" sldId="981"/>
        </pc:sldMkLst>
      </pc:sldChg>
      <pc:sldChg chg="modNotes">
        <pc:chgData name="Murat Ozen" userId="8c13d4d285aa0c36" providerId="LiveId" clId="{219F6AA4-AE35-4887-815B-E158543589C0}" dt="2024-07-01T11:04:10.097" v="17" actId="368"/>
        <pc:sldMkLst>
          <pc:docMk/>
          <pc:sldMk cId="3067451451" sldId="990"/>
        </pc:sldMkLst>
      </pc:sldChg>
      <pc:sldChg chg="modSp mod modNotes">
        <pc:chgData name="Murat Ozen" userId="8c13d4d285aa0c36" providerId="LiveId" clId="{219F6AA4-AE35-4887-815B-E158543589C0}" dt="2024-07-01T12:37:28.700" v="139" actId="20577"/>
        <pc:sldMkLst>
          <pc:docMk/>
          <pc:sldMk cId="412358428" sldId="991"/>
        </pc:sldMkLst>
        <pc:spChg chg="mod">
          <ac:chgData name="Murat Ozen" userId="8c13d4d285aa0c36" providerId="LiveId" clId="{219F6AA4-AE35-4887-815B-E158543589C0}" dt="2024-07-01T12:37:28.700" v="139" actId="20577"/>
          <ac:spMkLst>
            <pc:docMk/>
            <pc:sldMk cId="412358428" sldId="991"/>
            <ac:spMk id="13" creationId="{DD8FE820-52D4-729D-7D80-588559FA2C9C}"/>
          </ac:spMkLst>
        </pc:spChg>
      </pc:sldChg>
      <pc:sldChg chg="del modNotes">
        <pc:chgData name="Murat Ozen" userId="8c13d4d285aa0c36" providerId="LiveId" clId="{219F6AA4-AE35-4887-815B-E158543589C0}" dt="2024-07-01T12:36:08.917" v="138" actId="47"/>
        <pc:sldMkLst>
          <pc:docMk/>
          <pc:sldMk cId="1952067782" sldId="992"/>
        </pc:sldMkLst>
      </pc:sldChg>
      <pc:sldChg chg="modSp mod">
        <pc:chgData name="Murat Ozen" userId="8c13d4d285aa0c36" providerId="LiveId" clId="{219F6AA4-AE35-4887-815B-E158543589C0}" dt="2024-07-01T12:45:44.845" v="142" actId="20577"/>
        <pc:sldMkLst>
          <pc:docMk/>
          <pc:sldMk cId="478678265" sldId="1006"/>
        </pc:sldMkLst>
        <pc:spChg chg="mod">
          <ac:chgData name="Murat Ozen" userId="8c13d4d285aa0c36" providerId="LiveId" clId="{219F6AA4-AE35-4887-815B-E158543589C0}" dt="2024-07-01T12:45:44.845" v="142" actId="20577"/>
          <ac:spMkLst>
            <pc:docMk/>
            <pc:sldMk cId="478678265" sldId="1006"/>
            <ac:spMk id="8" creationId="{67223E51-FE64-0029-FBA0-276005935B63}"/>
          </ac:spMkLst>
        </pc:spChg>
      </pc:sldChg>
      <pc:sldChg chg="modSp mod">
        <pc:chgData name="Murat Ozen" userId="8c13d4d285aa0c36" providerId="LiveId" clId="{219F6AA4-AE35-4887-815B-E158543589C0}" dt="2024-07-01T12:43:35.945" v="141" actId="20577"/>
        <pc:sldMkLst>
          <pc:docMk/>
          <pc:sldMk cId="408833231" sldId="1017"/>
        </pc:sldMkLst>
        <pc:spChg chg="mod">
          <ac:chgData name="Murat Ozen" userId="8c13d4d285aa0c36" providerId="LiveId" clId="{219F6AA4-AE35-4887-815B-E158543589C0}" dt="2024-07-01T12:43:33.643" v="140" actId="20577"/>
          <ac:spMkLst>
            <pc:docMk/>
            <pc:sldMk cId="408833231" sldId="1017"/>
            <ac:spMk id="6" creationId="{98F3B4DE-7C05-51B0-FD60-DFDFD703A516}"/>
          </ac:spMkLst>
        </pc:spChg>
        <pc:spChg chg="mod">
          <ac:chgData name="Murat Ozen" userId="8c13d4d285aa0c36" providerId="LiveId" clId="{219F6AA4-AE35-4887-815B-E158543589C0}" dt="2024-07-01T12:43:35.945" v="141" actId="20577"/>
          <ac:spMkLst>
            <pc:docMk/>
            <pc:sldMk cId="408833231" sldId="1017"/>
            <ac:spMk id="8" creationId="{FE6BCDD8-BF9C-94B7-F03E-952EA63C297E}"/>
          </ac:spMkLst>
        </pc:spChg>
      </pc:sldChg>
      <pc:sldChg chg="modSp mod">
        <pc:chgData name="Murat Ozen" userId="8c13d4d285aa0c36" providerId="LiveId" clId="{219F6AA4-AE35-4887-815B-E158543589C0}" dt="2024-07-01T12:08:39.498" v="126" actId="6549"/>
        <pc:sldMkLst>
          <pc:docMk/>
          <pc:sldMk cId="1695237342" sldId="1058"/>
        </pc:sldMkLst>
        <pc:spChg chg="mod">
          <ac:chgData name="Murat Ozen" userId="8c13d4d285aa0c36" providerId="LiveId" clId="{219F6AA4-AE35-4887-815B-E158543589C0}" dt="2024-07-01T12:08:39.498" v="126" actId="6549"/>
          <ac:spMkLst>
            <pc:docMk/>
            <pc:sldMk cId="1695237342" sldId="1058"/>
            <ac:spMk id="7" creationId="{ACE3B85A-0B6F-AAB3-D491-93BC8BA3D32B}"/>
          </ac:spMkLst>
        </pc:spChg>
      </pc:sldChg>
      <pc:sldChg chg="addSp delSp modSp add del mod">
        <pc:chgData name="Murat Ozen" userId="8c13d4d285aa0c36" providerId="LiveId" clId="{219F6AA4-AE35-4887-815B-E158543589C0}" dt="2024-07-01T12:20:26.549" v="134" actId="47"/>
        <pc:sldMkLst>
          <pc:docMk/>
          <pc:sldMk cId="4085830899" sldId="1061"/>
        </pc:sldMkLst>
        <pc:spChg chg="add mod">
          <ac:chgData name="Murat Ozen" userId="8c13d4d285aa0c36" providerId="LiveId" clId="{219F6AA4-AE35-4887-815B-E158543589C0}" dt="2024-07-01T12:18:31.917" v="129"/>
          <ac:spMkLst>
            <pc:docMk/>
            <pc:sldMk cId="4085830899" sldId="1061"/>
            <ac:spMk id="4" creationId="{2CF8B560-05DA-C8DE-8E92-3C6A02B1F7B6}"/>
          </ac:spMkLst>
        </pc:spChg>
        <pc:spChg chg="mod">
          <ac:chgData name="Murat Ozen" userId="8c13d4d285aa0c36" providerId="LiveId" clId="{219F6AA4-AE35-4887-815B-E158543589C0}" dt="2024-07-01T11:06:58.596" v="107" actId="20577"/>
          <ac:spMkLst>
            <pc:docMk/>
            <pc:sldMk cId="4085830899" sldId="1061"/>
            <ac:spMk id="7" creationId="{ACE3B85A-0B6F-AAB3-D491-93BC8BA3D32B}"/>
          </ac:spMkLst>
        </pc:spChg>
        <pc:spChg chg="del">
          <ac:chgData name="Murat Ozen" userId="8c13d4d285aa0c36" providerId="LiveId" clId="{219F6AA4-AE35-4887-815B-E158543589C0}" dt="2024-07-01T12:18:30.610" v="128" actId="478"/>
          <ac:spMkLst>
            <pc:docMk/>
            <pc:sldMk cId="4085830899" sldId="1061"/>
            <ac:spMk id="250" creationId="{8D878FB9-B60B-3683-CB9E-413B1693DB37}"/>
          </ac:spMkLst>
        </pc:spChg>
      </pc:sldChg>
      <pc:sldChg chg="addSp delSp modSp del mod">
        <pc:chgData name="Murat Ozen" userId="8c13d4d285aa0c36" providerId="LiveId" clId="{219F6AA4-AE35-4887-815B-E158543589C0}" dt="2024-07-01T12:19:04.475" v="132" actId="47"/>
        <pc:sldMkLst>
          <pc:docMk/>
          <pc:sldMk cId="3791993162" sldId="1063"/>
        </pc:sldMkLst>
        <pc:spChg chg="add mod">
          <ac:chgData name="Murat Ozen" userId="8c13d4d285aa0c36" providerId="LiveId" clId="{219F6AA4-AE35-4887-815B-E158543589C0}" dt="2024-07-01T12:18:38.279" v="131"/>
          <ac:spMkLst>
            <pc:docMk/>
            <pc:sldMk cId="3791993162" sldId="1063"/>
            <ac:spMk id="4" creationId="{91FF742F-6394-8C88-AE7D-8D4CB68A32A1}"/>
          </ac:spMkLst>
        </pc:spChg>
        <pc:spChg chg="del">
          <ac:chgData name="Murat Ozen" userId="8c13d4d285aa0c36" providerId="LiveId" clId="{219F6AA4-AE35-4887-815B-E158543589C0}" dt="2024-07-01T12:18:37.035" v="130" actId="478"/>
          <ac:spMkLst>
            <pc:docMk/>
            <pc:sldMk cId="3791993162" sldId="1063"/>
            <ac:spMk id="250" creationId="{8D878FB9-B60B-3683-CB9E-413B1693DB37}"/>
          </ac:spMkLst>
        </pc:spChg>
      </pc:sldChg>
      <pc:sldChg chg="modSp mod">
        <pc:chgData name="Murat Ozen" userId="8c13d4d285aa0c36" providerId="LiveId" clId="{219F6AA4-AE35-4887-815B-E158543589C0}" dt="2024-07-02T11:05:30.872" v="162" actId="123"/>
        <pc:sldMkLst>
          <pc:docMk/>
          <pc:sldMk cId="1224444070" sldId="1064"/>
        </pc:sldMkLst>
        <pc:spChg chg="mod">
          <ac:chgData name="Murat Ozen" userId="8c13d4d285aa0c36" providerId="LiveId" clId="{219F6AA4-AE35-4887-815B-E158543589C0}" dt="2024-07-02T11:05:30.872" v="162" actId="123"/>
          <ac:spMkLst>
            <pc:docMk/>
            <pc:sldMk cId="1224444070" sldId="1064"/>
            <ac:spMk id="7" creationId="{ACE3B85A-0B6F-AAB3-D491-93BC8BA3D32B}"/>
          </ac:spMkLst>
        </pc:spChg>
      </pc:sldChg>
      <pc:sldChg chg="del">
        <pc:chgData name="Murat Ozen" userId="8c13d4d285aa0c36" providerId="LiveId" clId="{219F6AA4-AE35-4887-815B-E158543589C0}" dt="2024-07-01T12:20:33.222" v="135" actId="47"/>
        <pc:sldMkLst>
          <pc:docMk/>
          <pc:sldMk cId="1286515605" sldId="1065"/>
        </pc:sldMkLst>
      </pc:sldChg>
      <pc:sldChg chg="modSp mod">
        <pc:chgData name="Murat Ozen" userId="8c13d4d285aa0c36" providerId="LiveId" clId="{219F6AA4-AE35-4887-815B-E158543589C0}" dt="2024-07-02T11:05:08.557" v="159" actId="20577"/>
        <pc:sldMkLst>
          <pc:docMk/>
          <pc:sldMk cId="1924726835" sldId="1066"/>
        </pc:sldMkLst>
        <pc:spChg chg="mod">
          <ac:chgData name="Murat Ozen" userId="8c13d4d285aa0c36" providerId="LiveId" clId="{219F6AA4-AE35-4887-815B-E158543589C0}" dt="2024-07-02T11:05:08.557" v="159" actId="20577"/>
          <ac:spMkLst>
            <pc:docMk/>
            <pc:sldMk cId="1924726835" sldId="1066"/>
            <ac:spMk id="7" creationId="{ACE3B85A-0B6F-AAB3-D491-93BC8BA3D32B}"/>
          </ac:spMkLst>
        </pc:spChg>
      </pc:sldChg>
      <pc:sldChg chg="add del modNotesTx">
        <pc:chgData name="Murat Ozen" userId="8c13d4d285aa0c36" providerId="LiveId" clId="{219F6AA4-AE35-4887-815B-E158543589C0}" dt="2024-07-01T11:19:27.502" v="117" actId="6549"/>
        <pc:sldMkLst>
          <pc:docMk/>
          <pc:sldMk cId="1102462745" sldId="1068"/>
        </pc:sldMkLst>
      </pc:sldChg>
      <pc:sldChg chg="add modNotesTx">
        <pc:chgData name="Murat Ozen" userId="8c13d4d285aa0c36" providerId="LiveId" clId="{219F6AA4-AE35-4887-815B-E158543589C0}" dt="2024-07-01T11:19:42.314" v="120" actId="6549"/>
        <pc:sldMkLst>
          <pc:docMk/>
          <pc:sldMk cId="4013204456" sldId="1069"/>
        </pc:sldMkLst>
      </pc:sldChg>
      <pc:sldChg chg="modSp add mod">
        <pc:chgData name="Murat Ozen" userId="8c13d4d285aa0c36" providerId="LiveId" clId="{219F6AA4-AE35-4887-815B-E158543589C0}" dt="2024-07-01T12:01:49.704" v="124" actId="403"/>
        <pc:sldMkLst>
          <pc:docMk/>
          <pc:sldMk cId="3071769742" sldId="1070"/>
        </pc:sldMkLst>
        <pc:spChg chg="mod">
          <ac:chgData name="Murat Ozen" userId="8c13d4d285aa0c36" providerId="LiveId" clId="{219F6AA4-AE35-4887-815B-E158543589C0}" dt="2024-07-01T12:01:49.704" v="124" actId="403"/>
          <ac:spMkLst>
            <pc:docMk/>
            <pc:sldMk cId="3071769742" sldId="1070"/>
            <ac:spMk id="8" creationId="{67223E51-FE64-0029-FBA0-276005935B63}"/>
          </ac:spMkLst>
        </pc:spChg>
      </pc:sldChg>
      <pc:sldChg chg="add">
        <pc:chgData name="Murat Ozen" userId="8c13d4d285aa0c36" providerId="LiveId" clId="{219F6AA4-AE35-4887-815B-E158543589C0}" dt="2024-07-01T12:15:54.747" v="127"/>
        <pc:sldMkLst>
          <pc:docMk/>
          <pc:sldMk cId="1242228052" sldId="1071"/>
        </pc:sldMkLst>
      </pc:sldChg>
      <pc:sldChg chg="new del">
        <pc:chgData name="Murat Ozen" userId="8c13d4d285aa0c36" providerId="LiveId" clId="{219F6AA4-AE35-4887-815B-E158543589C0}" dt="2024-07-01T12:32:07.494" v="137" actId="680"/>
        <pc:sldMkLst>
          <pc:docMk/>
          <pc:sldMk cId="1207251340" sldId="1072"/>
        </pc:sldMkLst>
      </pc:sldChg>
    </pc:docChg>
  </pc:docChgLst>
  <pc:docChgLst>
    <pc:chgData name="Murat Ozen" userId="8c13d4d285aa0c36" providerId="LiveId" clId="{54C2D2AC-006D-4EB2-8CF7-65510FFF247A}"/>
    <pc:docChg chg="custSel addSld modSld modSection">
      <pc:chgData name="Murat Ozen" userId="8c13d4d285aa0c36" providerId="LiveId" clId="{54C2D2AC-006D-4EB2-8CF7-65510FFF247A}" dt="2024-06-03T08:28:27.251" v="298" actId="20577"/>
      <pc:docMkLst>
        <pc:docMk/>
      </pc:docMkLst>
      <pc:sldChg chg="modSp mod">
        <pc:chgData name="Murat Ozen" userId="8c13d4d285aa0c36" providerId="LiveId" clId="{54C2D2AC-006D-4EB2-8CF7-65510FFF247A}" dt="2024-06-03T08:28:27.251" v="298" actId="20577"/>
        <pc:sldMkLst>
          <pc:docMk/>
          <pc:sldMk cId="2481054184" sldId="263"/>
        </pc:sldMkLst>
        <pc:spChg chg="mod">
          <ac:chgData name="Murat Ozen" userId="8c13d4d285aa0c36" providerId="LiveId" clId="{54C2D2AC-006D-4EB2-8CF7-65510FFF247A}" dt="2024-06-03T08:28:27.251" v="298" actId="20577"/>
          <ac:spMkLst>
            <pc:docMk/>
            <pc:sldMk cId="2481054184" sldId="263"/>
            <ac:spMk id="4" creationId="{DDF3D6F5-3D04-D48A-C3A0-1B7EA788ACEA}"/>
          </ac:spMkLst>
        </pc:spChg>
        <pc:picChg chg="mod">
          <ac:chgData name="Murat Ozen" userId="8c13d4d285aa0c36" providerId="LiveId" clId="{54C2D2AC-006D-4EB2-8CF7-65510FFF247A}" dt="2024-05-28T13:56:48.118" v="2" actId="1076"/>
          <ac:picMkLst>
            <pc:docMk/>
            <pc:sldMk cId="2481054184" sldId="263"/>
            <ac:picMk id="1026" creationId="{14C65E21-F868-2BB1-A23E-F51D3E831A24}"/>
          </ac:picMkLst>
        </pc:picChg>
      </pc:sldChg>
      <pc:sldChg chg="modSp mod">
        <pc:chgData name="Murat Ozen" userId="8c13d4d285aa0c36" providerId="LiveId" clId="{54C2D2AC-006D-4EB2-8CF7-65510FFF247A}" dt="2024-05-28T13:59:34.964" v="4" actId="20577"/>
        <pc:sldMkLst>
          <pc:docMk/>
          <pc:sldMk cId="236250637" sldId="529"/>
        </pc:sldMkLst>
        <pc:spChg chg="mod">
          <ac:chgData name="Murat Ozen" userId="8c13d4d285aa0c36" providerId="LiveId" clId="{54C2D2AC-006D-4EB2-8CF7-65510FFF247A}" dt="2024-05-28T13:59:34.964" v="4" actId="20577"/>
          <ac:spMkLst>
            <pc:docMk/>
            <pc:sldMk cId="236250637" sldId="529"/>
            <ac:spMk id="2" creationId="{A2E7F31D-607B-8009-2B82-91C1ED5E0316}"/>
          </ac:spMkLst>
        </pc:spChg>
      </pc:sldChg>
      <pc:sldChg chg="addSp delSp modSp mod">
        <pc:chgData name="Murat Ozen" userId="8c13d4d285aa0c36" providerId="LiveId" clId="{54C2D2AC-006D-4EB2-8CF7-65510FFF247A}" dt="2024-05-30T06:36:35.512" v="11" actId="1076"/>
        <pc:sldMkLst>
          <pc:docMk/>
          <pc:sldMk cId="1819237860" sldId="576"/>
        </pc:sldMkLst>
        <pc:picChg chg="del">
          <ac:chgData name="Murat Ozen" userId="8c13d4d285aa0c36" providerId="LiveId" clId="{54C2D2AC-006D-4EB2-8CF7-65510FFF247A}" dt="2024-05-30T06:36:21.935" v="5" actId="478"/>
          <ac:picMkLst>
            <pc:docMk/>
            <pc:sldMk cId="1819237860" sldId="576"/>
            <ac:picMk id="4" creationId="{1A73B4D5-36AC-0B6A-9A1D-E6411E17341C}"/>
          </ac:picMkLst>
        </pc:picChg>
        <pc:picChg chg="add mod">
          <ac:chgData name="Murat Ozen" userId="8c13d4d285aa0c36" providerId="LiveId" clId="{54C2D2AC-006D-4EB2-8CF7-65510FFF247A}" dt="2024-05-30T06:36:35.512" v="11" actId="1076"/>
          <ac:picMkLst>
            <pc:docMk/>
            <pc:sldMk cId="1819237860" sldId="576"/>
            <ac:picMk id="5" creationId="{BDD5074A-B88E-999F-CEB9-EF32D26255B0}"/>
          </ac:picMkLst>
        </pc:picChg>
      </pc:sldChg>
      <pc:sldChg chg="addSp modSp">
        <pc:chgData name="Murat Ozen" userId="8c13d4d285aa0c36" providerId="LiveId" clId="{54C2D2AC-006D-4EB2-8CF7-65510FFF247A}" dt="2024-05-30T10:29:24.659" v="129"/>
        <pc:sldMkLst>
          <pc:docMk/>
          <pc:sldMk cId="3961113788" sldId="644"/>
        </pc:sldMkLst>
        <pc:spChg chg="add mod">
          <ac:chgData name="Murat Ozen" userId="8c13d4d285aa0c36" providerId="LiveId" clId="{54C2D2AC-006D-4EB2-8CF7-65510FFF247A}" dt="2024-05-30T10:29:24.659" v="129"/>
          <ac:spMkLst>
            <pc:docMk/>
            <pc:sldMk cId="3961113788" sldId="644"/>
            <ac:spMk id="3" creationId="{77D26065-C101-15CD-FCB9-7C0653EAA62B}"/>
          </ac:spMkLst>
        </pc:spChg>
      </pc:sldChg>
      <pc:sldChg chg="addSp modSp mod">
        <pc:chgData name="Murat Ozen" userId="8c13d4d285aa0c36" providerId="LiveId" clId="{54C2D2AC-006D-4EB2-8CF7-65510FFF247A}" dt="2024-05-30T10:17:55.957" v="120" actId="14100"/>
        <pc:sldMkLst>
          <pc:docMk/>
          <pc:sldMk cId="2950654271" sldId="645"/>
        </pc:sldMkLst>
        <pc:spChg chg="add mod">
          <ac:chgData name="Murat Ozen" userId="8c13d4d285aa0c36" providerId="LiveId" clId="{54C2D2AC-006D-4EB2-8CF7-65510FFF247A}" dt="2024-05-30T10:17:55.957" v="120" actId="14100"/>
          <ac:spMkLst>
            <pc:docMk/>
            <pc:sldMk cId="2950654271" sldId="645"/>
            <ac:spMk id="2" creationId="{2A560915-FEC9-581A-4EB8-5C56E01736FD}"/>
          </ac:spMkLst>
        </pc:spChg>
      </pc:sldChg>
      <pc:sldChg chg="addSp modSp">
        <pc:chgData name="Murat Ozen" userId="8c13d4d285aa0c36" providerId="LiveId" clId="{54C2D2AC-006D-4EB2-8CF7-65510FFF247A}" dt="2024-05-30T10:18:00.490" v="121"/>
        <pc:sldMkLst>
          <pc:docMk/>
          <pc:sldMk cId="1793495151" sldId="646"/>
        </pc:sldMkLst>
        <pc:spChg chg="add mod">
          <ac:chgData name="Murat Ozen" userId="8c13d4d285aa0c36" providerId="LiveId" clId="{54C2D2AC-006D-4EB2-8CF7-65510FFF247A}" dt="2024-05-30T10:18:00.490" v="121"/>
          <ac:spMkLst>
            <pc:docMk/>
            <pc:sldMk cId="1793495151" sldId="646"/>
            <ac:spMk id="3" creationId="{EE45805C-1F0B-2A14-02EE-13BEDC2D473C}"/>
          </ac:spMkLst>
        </pc:spChg>
      </pc:sldChg>
      <pc:sldChg chg="addSp modSp">
        <pc:chgData name="Murat Ozen" userId="8c13d4d285aa0c36" providerId="LiveId" clId="{54C2D2AC-006D-4EB2-8CF7-65510FFF247A}" dt="2024-05-30T10:18:02.249" v="122"/>
        <pc:sldMkLst>
          <pc:docMk/>
          <pc:sldMk cId="3167075012" sldId="647"/>
        </pc:sldMkLst>
        <pc:spChg chg="add mod">
          <ac:chgData name="Murat Ozen" userId="8c13d4d285aa0c36" providerId="LiveId" clId="{54C2D2AC-006D-4EB2-8CF7-65510FFF247A}" dt="2024-05-30T10:18:02.249" v="122"/>
          <ac:spMkLst>
            <pc:docMk/>
            <pc:sldMk cId="3167075012" sldId="647"/>
            <ac:spMk id="2" creationId="{BE632E1E-7970-112C-C3D7-40EE181A79AF}"/>
          </ac:spMkLst>
        </pc:spChg>
      </pc:sldChg>
      <pc:sldChg chg="modSp mod">
        <pc:chgData name="Murat Ozen" userId="8c13d4d285aa0c36" providerId="LiveId" clId="{54C2D2AC-006D-4EB2-8CF7-65510FFF247A}" dt="2024-05-28T13:59:16.310" v="3" actId="207"/>
        <pc:sldMkLst>
          <pc:docMk/>
          <pc:sldMk cId="1079244680" sldId="664"/>
        </pc:sldMkLst>
        <pc:spChg chg="mod">
          <ac:chgData name="Murat Ozen" userId="8c13d4d285aa0c36" providerId="LiveId" clId="{54C2D2AC-006D-4EB2-8CF7-65510FFF247A}" dt="2024-05-28T13:59:16.310" v="3" actId="207"/>
          <ac:spMkLst>
            <pc:docMk/>
            <pc:sldMk cId="1079244680" sldId="664"/>
            <ac:spMk id="8" creationId="{67223E51-FE64-0029-FBA0-276005935B63}"/>
          </ac:spMkLst>
        </pc:spChg>
      </pc:sldChg>
      <pc:sldChg chg="modSp add mod">
        <pc:chgData name="Murat Ozen" userId="8c13d4d285aa0c36" providerId="LiveId" clId="{54C2D2AC-006D-4EB2-8CF7-65510FFF247A}" dt="2024-05-30T10:20:46.533" v="128" actId="6549"/>
        <pc:sldMkLst>
          <pc:docMk/>
          <pc:sldMk cId="1214713010" sldId="671"/>
        </pc:sldMkLst>
        <pc:spChg chg="mod">
          <ac:chgData name="Murat Ozen" userId="8c13d4d285aa0c36" providerId="LiveId" clId="{54C2D2AC-006D-4EB2-8CF7-65510FFF247A}" dt="2024-05-30T10:20:46.533" v="128" actId="6549"/>
          <ac:spMkLst>
            <pc:docMk/>
            <pc:sldMk cId="1214713010" sldId="671"/>
            <ac:spMk id="8" creationId="{67223E51-FE64-0029-FBA0-276005935B63}"/>
          </ac:spMkLst>
        </pc:spChg>
        <pc:spChg chg="mod">
          <ac:chgData name="Murat Ozen" userId="8c13d4d285aa0c36" providerId="LiveId" clId="{54C2D2AC-006D-4EB2-8CF7-65510FFF247A}" dt="2024-05-30T10:05:29.571" v="21" actId="20577"/>
          <ac:spMkLst>
            <pc:docMk/>
            <pc:sldMk cId="1214713010" sldId="671"/>
            <ac:spMk id="250" creationId="{8D878FB9-B60B-3683-CB9E-413B1693DB37}"/>
          </ac:spMkLst>
        </pc:spChg>
      </pc:sldChg>
      <pc:sldChg chg="addSp delSp modSp add mod">
        <pc:chgData name="Murat Ozen" userId="8c13d4d285aa0c36" providerId="LiveId" clId="{54C2D2AC-006D-4EB2-8CF7-65510FFF247A}" dt="2024-05-30T12:44:59.150" v="279" actId="20577"/>
        <pc:sldMkLst>
          <pc:docMk/>
          <pc:sldMk cId="277302668" sldId="672"/>
        </pc:sldMkLst>
        <pc:spChg chg="add del mod">
          <ac:chgData name="Murat Ozen" userId="8c13d4d285aa0c36" providerId="LiveId" clId="{54C2D2AC-006D-4EB2-8CF7-65510FFF247A}" dt="2024-05-30T12:44:46.506" v="263" actId="20577"/>
          <ac:spMkLst>
            <pc:docMk/>
            <pc:sldMk cId="277302668" sldId="672"/>
            <ac:spMk id="3" creationId="{D44B00B8-620F-0537-7932-FC1AC3FBBB49}"/>
          </ac:spMkLst>
        </pc:spChg>
        <pc:spChg chg="add">
          <ac:chgData name="Murat Ozen" userId="8c13d4d285aa0c36" providerId="LiveId" clId="{54C2D2AC-006D-4EB2-8CF7-65510FFF247A}" dt="2024-05-30T12:41:34.941" v="137"/>
          <ac:spMkLst>
            <pc:docMk/>
            <pc:sldMk cId="277302668" sldId="672"/>
            <ac:spMk id="4" creationId="{F03E2872-630A-EC77-5474-04CA6C505E32}"/>
          </ac:spMkLst>
        </pc:spChg>
        <pc:spChg chg="del">
          <ac:chgData name="Murat Ozen" userId="8c13d4d285aa0c36" providerId="LiveId" clId="{54C2D2AC-006D-4EB2-8CF7-65510FFF247A}" dt="2024-05-30T12:41:24.331" v="135" actId="478"/>
          <ac:spMkLst>
            <pc:docMk/>
            <pc:sldMk cId="277302668" sldId="672"/>
            <ac:spMk id="5" creationId="{692DB20D-3030-1815-207A-7E4C5DF5E1DB}"/>
          </ac:spMkLst>
        </pc:spChg>
        <pc:spChg chg="del">
          <ac:chgData name="Murat Ozen" userId="8c13d4d285aa0c36" providerId="LiveId" clId="{54C2D2AC-006D-4EB2-8CF7-65510FFF247A}" dt="2024-05-30T12:41:22.139" v="133" actId="478"/>
          <ac:spMkLst>
            <pc:docMk/>
            <pc:sldMk cId="277302668" sldId="672"/>
            <ac:spMk id="6" creationId="{F8304121-AB83-C551-2BF7-E28772608BC5}"/>
          </ac:spMkLst>
        </pc:spChg>
        <pc:spChg chg="add">
          <ac:chgData name="Murat Ozen" userId="8c13d4d285aa0c36" providerId="LiveId" clId="{54C2D2AC-006D-4EB2-8CF7-65510FFF247A}" dt="2024-05-30T12:41:38.340" v="138"/>
          <ac:spMkLst>
            <pc:docMk/>
            <pc:sldMk cId="277302668" sldId="672"/>
            <ac:spMk id="7" creationId="{5FA9E4B0-94A3-8E1B-178D-2ADBD52D3E1A}"/>
          </ac:spMkLst>
        </pc:spChg>
        <pc:spChg chg="mod">
          <ac:chgData name="Murat Ozen" userId="8c13d4d285aa0c36" providerId="LiveId" clId="{54C2D2AC-006D-4EB2-8CF7-65510FFF247A}" dt="2024-05-30T12:44:59.150" v="279" actId="20577"/>
          <ac:spMkLst>
            <pc:docMk/>
            <pc:sldMk cId="277302668" sldId="672"/>
            <ac:spMk id="250" creationId="{8D878FB9-B60B-3683-CB9E-413B1693DB37}"/>
          </ac:spMkLst>
        </pc:spChg>
        <pc:picChg chg="del">
          <ac:chgData name="Murat Ozen" userId="8c13d4d285aa0c36" providerId="LiveId" clId="{54C2D2AC-006D-4EB2-8CF7-65510FFF247A}" dt="2024-05-30T12:41:22.714" v="134" actId="478"/>
          <ac:picMkLst>
            <pc:docMk/>
            <pc:sldMk cId="277302668" sldId="672"/>
            <ac:picMk id="2" creationId="{EF6457EB-8BFE-7D0A-FDB7-FDEF665A63B7}"/>
          </ac:picMkLst>
        </pc:picChg>
      </pc:sldChg>
      <pc:sldChg chg="addSp modSp add mod">
        <pc:chgData name="Murat Ozen" userId="8c13d4d285aa0c36" providerId="LiveId" clId="{54C2D2AC-006D-4EB2-8CF7-65510FFF247A}" dt="2024-05-30T12:45:30.622" v="284" actId="20577"/>
        <pc:sldMkLst>
          <pc:docMk/>
          <pc:sldMk cId="2453995866" sldId="673"/>
        </pc:sldMkLst>
        <pc:spChg chg="add">
          <ac:chgData name="Murat Ozen" userId="8c13d4d285aa0c36" providerId="LiveId" clId="{54C2D2AC-006D-4EB2-8CF7-65510FFF247A}" dt="2024-05-30T12:45:24.087" v="281"/>
          <ac:spMkLst>
            <pc:docMk/>
            <pc:sldMk cId="2453995866" sldId="673"/>
            <ac:spMk id="2" creationId="{97C767E6-8B67-DA89-D9BF-CA4A324A0F0C}"/>
          </ac:spMkLst>
        </pc:spChg>
        <pc:spChg chg="mod">
          <ac:chgData name="Murat Ozen" userId="8c13d4d285aa0c36" providerId="LiveId" clId="{54C2D2AC-006D-4EB2-8CF7-65510FFF247A}" dt="2024-05-30T12:45:30.622" v="284" actId="20577"/>
          <ac:spMkLst>
            <pc:docMk/>
            <pc:sldMk cId="2453995866" sldId="673"/>
            <ac:spMk id="3" creationId="{D44B00B8-620F-0537-7932-FC1AC3FBBB49}"/>
          </ac:spMkLst>
        </pc:spChg>
      </pc:sldChg>
      <pc:sldChg chg="modSp add mod">
        <pc:chgData name="Murat Ozen" userId="8c13d4d285aa0c36" providerId="LiveId" clId="{54C2D2AC-006D-4EB2-8CF7-65510FFF247A}" dt="2024-05-30T12:46:30.267" v="288" actId="20577"/>
        <pc:sldMkLst>
          <pc:docMk/>
          <pc:sldMk cId="3542446617" sldId="674"/>
        </pc:sldMkLst>
        <pc:spChg chg="mod">
          <ac:chgData name="Murat Ozen" userId="8c13d4d285aa0c36" providerId="LiveId" clId="{54C2D2AC-006D-4EB2-8CF7-65510FFF247A}" dt="2024-05-30T12:46:30.267" v="288" actId="20577"/>
          <ac:spMkLst>
            <pc:docMk/>
            <pc:sldMk cId="3542446617" sldId="674"/>
            <ac:spMk id="3" creationId="{D44B00B8-620F-0537-7932-FC1AC3FBBB4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1D42F2-B9F2-4835-BCDD-2521479DC009}" type="datetimeFigureOut">
              <a:rPr lang="en-GB" smtClean="0"/>
              <a:t>02/07/2024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57796F-21C2-43B9-944F-A691BC7DD51D}" type="slidenum">
              <a:rPr lang="en-GB" smtClean="0"/>
              <a:t>‹#›</a:t>
            </a:fld>
            <a:endParaRPr lang="en-GB"/>
          </a:p>
        </p:txBody>
      </p:sp>
    </p:spTree>
    <p:extLst>
      <p:ext uri="{BB962C8B-B14F-4D97-AF65-F5344CB8AC3E}">
        <p14:creationId xmlns:p14="http://schemas.microsoft.com/office/powerpoint/2010/main" val="2632857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57796F-21C2-43B9-944F-A691BC7DD51D}" type="slidenum">
              <a:rPr lang="en-GB" smtClean="0"/>
              <a:t>1</a:t>
            </a:fld>
            <a:endParaRPr lang="en-GB"/>
          </a:p>
        </p:txBody>
      </p:sp>
    </p:spTree>
    <p:extLst>
      <p:ext uri="{BB962C8B-B14F-4D97-AF65-F5344CB8AC3E}">
        <p14:creationId xmlns:p14="http://schemas.microsoft.com/office/powerpoint/2010/main" val="26080027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10</a:t>
            </a:fld>
            <a:endParaRPr lang="tr-TR"/>
          </a:p>
        </p:txBody>
      </p:sp>
    </p:spTree>
    <p:extLst>
      <p:ext uri="{BB962C8B-B14F-4D97-AF65-F5344CB8AC3E}">
        <p14:creationId xmlns:p14="http://schemas.microsoft.com/office/powerpoint/2010/main" val="288892195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101</a:t>
            </a:fld>
            <a:endParaRPr lang="tr-TR"/>
          </a:p>
        </p:txBody>
      </p:sp>
    </p:spTree>
    <p:extLst>
      <p:ext uri="{BB962C8B-B14F-4D97-AF65-F5344CB8AC3E}">
        <p14:creationId xmlns:p14="http://schemas.microsoft.com/office/powerpoint/2010/main" val="233941926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102</a:t>
            </a:fld>
            <a:endParaRPr lang="tr-TR"/>
          </a:p>
        </p:txBody>
      </p:sp>
    </p:spTree>
    <p:extLst>
      <p:ext uri="{BB962C8B-B14F-4D97-AF65-F5344CB8AC3E}">
        <p14:creationId xmlns:p14="http://schemas.microsoft.com/office/powerpoint/2010/main" val="12696052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103</a:t>
            </a:fld>
            <a:endParaRPr lang="tr-TR"/>
          </a:p>
        </p:txBody>
      </p:sp>
    </p:spTree>
    <p:extLst>
      <p:ext uri="{BB962C8B-B14F-4D97-AF65-F5344CB8AC3E}">
        <p14:creationId xmlns:p14="http://schemas.microsoft.com/office/powerpoint/2010/main" val="220658475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104</a:t>
            </a:fld>
            <a:endParaRPr lang="tr-TR"/>
          </a:p>
        </p:txBody>
      </p:sp>
    </p:spTree>
    <p:extLst>
      <p:ext uri="{BB962C8B-B14F-4D97-AF65-F5344CB8AC3E}">
        <p14:creationId xmlns:p14="http://schemas.microsoft.com/office/powerpoint/2010/main" val="101452680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105</a:t>
            </a:fld>
            <a:endParaRPr lang="tr-TR"/>
          </a:p>
        </p:txBody>
      </p:sp>
    </p:spTree>
    <p:extLst>
      <p:ext uri="{BB962C8B-B14F-4D97-AF65-F5344CB8AC3E}">
        <p14:creationId xmlns:p14="http://schemas.microsoft.com/office/powerpoint/2010/main" val="335145765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106</a:t>
            </a:fld>
            <a:endParaRPr lang="tr-TR"/>
          </a:p>
        </p:txBody>
      </p:sp>
    </p:spTree>
    <p:extLst>
      <p:ext uri="{BB962C8B-B14F-4D97-AF65-F5344CB8AC3E}">
        <p14:creationId xmlns:p14="http://schemas.microsoft.com/office/powerpoint/2010/main" val="323707114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107</a:t>
            </a:fld>
            <a:endParaRPr lang="tr-TR"/>
          </a:p>
        </p:txBody>
      </p:sp>
    </p:spTree>
    <p:extLst>
      <p:ext uri="{BB962C8B-B14F-4D97-AF65-F5344CB8AC3E}">
        <p14:creationId xmlns:p14="http://schemas.microsoft.com/office/powerpoint/2010/main" val="235300785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108</a:t>
            </a:fld>
            <a:endParaRPr lang="tr-TR"/>
          </a:p>
        </p:txBody>
      </p:sp>
    </p:spTree>
    <p:extLst>
      <p:ext uri="{BB962C8B-B14F-4D97-AF65-F5344CB8AC3E}">
        <p14:creationId xmlns:p14="http://schemas.microsoft.com/office/powerpoint/2010/main" val="407981910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109</a:t>
            </a:fld>
            <a:endParaRPr lang="tr-TR"/>
          </a:p>
        </p:txBody>
      </p:sp>
    </p:spTree>
    <p:extLst>
      <p:ext uri="{BB962C8B-B14F-4D97-AF65-F5344CB8AC3E}">
        <p14:creationId xmlns:p14="http://schemas.microsoft.com/office/powerpoint/2010/main" val="194227481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110</a:t>
            </a:fld>
            <a:endParaRPr lang="tr-TR"/>
          </a:p>
        </p:txBody>
      </p:sp>
    </p:spTree>
    <p:extLst>
      <p:ext uri="{BB962C8B-B14F-4D97-AF65-F5344CB8AC3E}">
        <p14:creationId xmlns:p14="http://schemas.microsoft.com/office/powerpoint/2010/main" val="1887502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11</a:t>
            </a:fld>
            <a:endParaRPr lang="tr-TR"/>
          </a:p>
        </p:txBody>
      </p:sp>
    </p:spTree>
    <p:extLst>
      <p:ext uri="{BB962C8B-B14F-4D97-AF65-F5344CB8AC3E}">
        <p14:creationId xmlns:p14="http://schemas.microsoft.com/office/powerpoint/2010/main" val="2273424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12</a:t>
            </a:fld>
            <a:endParaRPr lang="tr-TR"/>
          </a:p>
        </p:txBody>
      </p:sp>
    </p:spTree>
    <p:extLst>
      <p:ext uri="{BB962C8B-B14F-4D97-AF65-F5344CB8AC3E}">
        <p14:creationId xmlns:p14="http://schemas.microsoft.com/office/powerpoint/2010/main" val="3252633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13</a:t>
            </a:fld>
            <a:endParaRPr lang="tr-TR"/>
          </a:p>
        </p:txBody>
      </p:sp>
    </p:spTree>
    <p:extLst>
      <p:ext uri="{BB962C8B-B14F-4D97-AF65-F5344CB8AC3E}">
        <p14:creationId xmlns:p14="http://schemas.microsoft.com/office/powerpoint/2010/main" val="10002161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endParaRPr lang="tr-TR"/>
          </a:p>
        </p:txBody>
      </p:sp>
      <p:sp>
        <p:nvSpPr>
          <p:cNvPr id="5" name="Footer Placeholder 4">
            <a:extLst>
              <a:ext uri="{FF2B5EF4-FFF2-40B4-BE49-F238E27FC236}">
                <a16:creationId xmlns:a16="http://schemas.microsoft.com/office/drawing/2014/main" id="{9EA10453-76E8-0C5C-3187-A07A778E4F5E}"/>
              </a:ext>
            </a:extLst>
          </p:cNvPr>
          <p:cNvSpPr>
            <a:spLocks noGrp="1"/>
          </p:cNvSpPr>
          <p:nvPr>
            <p:ph type="ftr" sz="quarter" idx="4"/>
          </p:nvPr>
        </p:nvSpPr>
        <p:spPr/>
        <p:txBody>
          <a:bodyPr/>
          <a:lstStyle/>
          <a:p>
            <a:endParaRPr lang="en-GB"/>
          </a:p>
        </p:txBody>
      </p:sp>
    </p:spTree>
    <p:extLst>
      <p:ext uri="{BB962C8B-B14F-4D97-AF65-F5344CB8AC3E}">
        <p14:creationId xmlns:p14="http://schemas.microsoft.com/office/powerpoint/2010/main" val="40353810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15</a:t>
            </a:fld>
            <a:endParaRPr lang="tr-TR"/>
          </a:p>
        </p:txBody>
      </p:sp>
    </p:spTree>
    <p:extLst>
      <p:ext uri="{BB962C8B-B14F-4D97-AF65-F5344CB8AC3E}">
        <p14:creationId xmlns:p14="http://schemas.microsoft.com/office/powerpoint/2010/main" val="12271048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16</a:t>
            </a:fld>
            <a:endParaRPr lang="tr-TR"/>
          </a:p>
        </p:txBody>
      </p:sp>
    </p:spTree>
    <p:extLst>
      <p:ext uri="{BB962C8B-B14F-4D97-AF65-F5344CB8AC3E}">
        <p14:creationId xmlns:p14="http://schemas.microsoft.com/office/powerpoint/2010/main" val="26719520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17</a:t>
            </a:fld>
            <a:endParaRPr lang="tr-TR"/>
          </a:p>
        </p:txBody>
      </p:sp>
    </p:spTree>
    <p:extLst>
      <p:ext uri="{BB962C8B-B14F-4D97-AF65-F5344CB8AC3E}">
        <p14:creationId xmlns:p14="http://schemas.microsoft.com/office/powerpoint/2010/main" val="29702504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18</a:t>
            </a:fld>
            <a:endParaRPr lang="tr-TR"/>
          </a:p>
        </p:txBody>
      </p:sp>
    </p:spTree>
    <p:extLst>
      <p:ext uri="{BB962C8B-B14F-4D97-AF65-F5344CB8AC3E}">
        <p14:creationId xmlns:p14="http://schemas.microsoft.com/office/powerpoint/2010/main" val="18927902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19</a:t>
            </a:fld>
            <a:endParaRPr lang="tr-TR"/>
          </a:p>
        </p:txBody>
      </p:sp>
    </p:spTree>
    <p:extLst>
      <p:ext uri="{BB962C8B-B14F-4D97-AF65-F5344CB8AC3E}">
        <p14:creationId xmlns:p14="http://schemas.microsoft.com/office/powerpoint/2010/main" val="6476289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2</a:t>
            </a:fld>
            <a:endParaRPr lang="tr-TR"/>
          </a:p>
        </p:txBody>
      </p:sp>
    </p:spTree>
    <p:extLst>
      <p:ext uri="{BB962C8B-B14F-4D97-AF65-F5344CB8AC3E}">
        <p14:creationId xmlns:p14="http://schemas.microsoft.com/office/powerpoint/2010/main" val="21199959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20</a:t>
            </a:fld>
            <a:endParaRPr lang="tr-TR"/>
          </a:p>
        </p:txBody>
      </p:sp>
    </p:spTree>
    <p:extLst>
      <p:ext uri="{BB962C8B-B14F-4D97-AF65-F5344CB8AC3E}">
        <p14:creationId xmlns:p14="http://schemas.microsoft.com/office/powerpoint/2010/main" val="30129644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57796F-21C2-43B9-944F-A691BC7DD51D}" type="slidenum">
              <a:rPr lang="en-GB" smtClean="0"/>
              <a:t>21</a:t>
            </a:fld>
            <a:endParaRPr lang="en-GB"/>
          </a:p>
        </p:txBody>
      </p:sp>
    </p:spTree>
    <p:extLst>
      <p:ext uri="{BB962C8B-B14F-4D97-AF65-F5344CB8AC3E}">
        <p14:creationId xmlns:p14="http://schemas.microsoft.com/office/powerpoint/2010/main" val="26080027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22</a:t>
            </a:fld>
            <a:endParaRPr lang="tr-TR"/>
          </a:p>
        </p:txBody>
      </p:sp>
    </p:spTree>
    <p:extLst>
      <p:ext uri="{BB962C8B-B14F-4D97-AF65-F5344CB8AC3E}">
        <p14:creationId xmlns:p14="http://schemas.microsoft.com/office/powerpoint/2010/main" val="6558249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23</a:t>
            </a:fld>
            <a:endParaRPr lang="tr-TR"/>
          </a:p>
        </p:txBody>
      </p:sp>
    </p:spTree>
    <p:extLst>
      <p:ext uri="{BB962C8B-B14F-4D97-AF65-F5344CB8AC3E}">
        <p14:creationId xmlns:p14="http://schemas.microsoft.com/office/powerpoint/2010/main" val="23347914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24</a:t>
            </a:fld>
            <a:endParaRPr lang="tr-TR"/>
          </a:p>
        </p:txBody>
      </p:sp>
    </p:spTree>
    <p:extLst>
      <p:ext uri="{BB962C8B-B14F-4D97-AF65-F5344CB8AC3E}">
        <p14:creationId xmlns:p14="http://schemas.microsoft.com/office/powerpoint/2010/main" val="34312861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25</a:t>
            </a:fld>
            <a:endParaRPr lang="tr-TR"/>
          </a:p>
        </p:txBody>
      </p:sp>
    </p:spTree>
    <p:extLst>
      <p:ext uri="{BB962C8B-B14F-4D97-AF65-F5344CB8AC3E}">
        <p14:creationId xmlns:p14="http://schemas.microsoft.com/office/powerpoint/2010/main" val="40581950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26</a:t>
            </a:fld>
            <a:endParaRPr lang="tr-TR"/>
          </a:p>
        </p:txBody>
      </p:sp>
    </p:spTree>
    <p:extLst>
      <p:ext uri="{BB962C8B-B14F-4D97-AF65-F5344CB8AC3E}">
        <p14:creationId xmlns:p14="http://schemas.microsoft.com/office/powerpoint/2010/main" val="9873268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27</a:t>
            </a:fld>
            <a:endParaRPr lang="tr-TR"/>
          </a:p>
        </p:txBody>
      </p:sp>
    </p:spTree>
    <p:extLst>
      <p:ext uri="{BB962C8B-B14F-4D97-AF65-F5344CB8AC3E}">
        <p14:creationId xmlns:p14="http://schemas.microsoft.com/office/powerpoint/2010/main" val="28696581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28</a:t>
            </a:fld>
            <a:endParaRPr lang="tr-TR"/>
          </a:p>
        </p:txBody>
      </p:sp>
    </p:spTree>
    <p:extLst>
      <p:ext uri="{BB962C8B-B14F-4D97-AF65-F5344CB8AC3E}">
        <p14:creationId xmlns:p14="http://schemas.microsoft.com/office/powerpoint/2010/main" val="39981122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29</a:t>
            </a:fld>
            <a:endParaRPr lang="tr-TR"/>
          </a:p>
        </p:txBody>
      </p:sp>
    </p:spTree>
    <p:extLst>
      <p:ext uri="{BB962C8B-B14F-4D97-AF65-F5344CB8AC3E}">
        <p14:creationId xmlns:p14="http://schemas.microsoft.com/office/powerpoint/2010/main" val="256492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3</a:t>
            </a:fld>
            <a:endParaRPr lang="tr-TR"/>
          </a:p>
        </p:txBody>
      </p:sp>
    </p:spTree>
    <p:extLst>
      <p:ext uri="{BB962C8B-B14F-4D97-AF65-F5344CB8AC3E}">
        <p14:creationId xmlns:p14="http://schemas.microsoft.com/office/powerpoint/2010/main" val="21199959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30</a:t>
            </a:fld>
            <a:endParaRPr lang="tr-TR"/>
          </a:p>
        </p:txBody>
      </p:sp>
    </p:spTree>
    <p:extLst>
      <p:ext uri="{BB962C8B-B14F-4D97-AF65-F5344CB8AC3E}">
        <p14:creationId xmlns:p14="http://schemas.microsoft.com/office/powerpoint/2010/main" val="42097314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31</a:t>
            </a:fld>
            <a:endParaRPr lang="tr-TR"/>
          </a:p>
        </p:txBody>
      </p:sp>
    </p:spTree>
    <p:extLst>
      <p:ext uri="{BB962C8B-B14F-4D97-AF65-F5344CB8AC3E}">
        <p14:creationId xmlns:p14="http://schemas.microsoft.com/office/powerpoint/2010/main" val="25502615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32</a:t>
            </a:fld>
            <a:endParaRPr lang="tr-TR"/>
          </a:p>
        </p:txBody>
      </p:sp>
    </p:spTree>
    <p:extLst>
      <p:ext uri="{BB962C8B-B14F-4D97-AF65-F5344CB8AC3E}">
        <p14:creationId xmlns:p14="http://schemas.microsoft.com/office/powerpoint/2010/main" val="21603428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33</a:t>
            </a:fld>
            <a:endParaRPr lang="tr-TR"/>
          </a:p>
        </p:txBody>
      </p:sp>
    </p:spTree>
    <p:extLst>
      <p:ext uri="{BB962C8B-B14F-4D97-AF65-F5344CB8AC3E}">
        <p14:creationId xmlns:p14="http://schemas.microsoft.com/office/powerpoint/2010/main" val="2951257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34</a:t>
            </a:fld>
            <a:endParaRPr lang="tr-TR"/>
          </a:p>
        </p:txBody>
      </p:sp>
    </p:spTree>
    <p:extLst>
      <p:ext uri="{BB962C8B-B14F-4D97-AF65-F5344CB8AC3E}">
        <p14:creationId xmlns:p14="http://schemas.microsoft.com/office/powerpoint/2010/main" val="8459433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35</a:t>
            </a:fld>
            <a:endParaRPr lang="tr-TR"/>
          </a:p>
        </p:txBody>
      </p:sp>
    </p:spTree>
    <p:extLst>
      <p:ext uri="{BB962C8B-B14F-4D97-AF65-F5344CB8AC3E}">
        <p14:creationId xmlns:p14="http://schemas.microsoft.com/office/powerpoint/2010/main" val="37432859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36</a:t>
            </a:fld>
            <a:endParaRPr lang="tr-TR"/>
          </a:p>
        </p:txBody>
      </p:sp>
    </p:spTree>
    <p:extLst>
      <p:ext uri="{BB962C8B-B14F-4D97-AF65-F5344CB8AC3E}">
        <p14:creationId xmlns:p14="http://schemas.microsoft.com/office/powerpoint/2010/main" val="40275595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37</a:t>
            </a:fld>
            <a:endParaRPr lang="tr-TR"/>
          </a:p>
        </p:txBody>
      </p:sp>
    </p:spTree>
    <p:extLst>
      <p:ext uri="{BB962C8B-B14F-4D97-AF65-F5344CB8AC3E}">
        <p14:creationId xmlns:p14="http://schemas.microsoft.com/office/powerpoint/2010/main" val="40866369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38</a:t>
            </a:fld>
            <a:endParaRPr lang="tr-TR"/>
          </a:p>
        </p:txBody>
      </p:sp>
    </p:spTree>
    <p:extLst>
      <p:ext uri="{BB962C8B-B14F-4D97-AF65-F5344CB8AC3E}">
        <p14:creationId xmlns:p14="http://schemas.microsoft.com/office/powerpoint/2010/main" val="28468973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39</a:t>
            </a:fld>
            <a:endParaRPr lang="tr-TR"/>
          </a:p>
        </p:txBody>
      </p:sp>
    </p:spTree>
    <p:extLst>
      <p:ext uri="{BB962C8B-B14F-4D97-AF65-F5344CB8AC3E}">
        <p14:creationId xmlns:p14="http://schemas.microsoft.com/office/powerpoint/2010/main" val="23540715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4</a:t>
            </a:fld>
            <a:endParaRPr lang="tr-TR"/>
          </a:p>
        </p:txBody>
      </p:sp>
    </p:spTree>
    <p:extLst>
      <p:ext uri="{BB962C8B-B14F-4D97-AF65-F5344CB8AC3E}">
        <p14:creationId xmlns:p14="http://schemas.microsoft.com/office/powerpoint/2010/main" val="334030929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40</a:t>
            </a:fld>
            <a:endParaRPr lang="tr-TR"/>
          </a:p>
        </p:txBody>
      </p:sp>
    </p:spTree>
    <p:extLst>
      <p:ext uri="{BB962C8B-B14F-4D97-AF65-F5344CB8AC3E}">
        <p14:creationId xmlns:p14="http://schemas.microsoft.com/office/powerpoint/2010/main" val="21445790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41</a:t>
            </a:fld>
            <a:endParaRPr lang="tr-TR"/>
          </a:p>
        </p:txBody>
      </p:sp>
    </p:spTree>
    <p:extLst>
      <p:ext uri="{BB962C8B-B14F-4D97-AF65-F5344CB8AC3E}">
        <p14:creationId xmlns:p14="http://schemas.microsoft.com/office/powerpoint/2010/main" val="33903994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42</a:t>
            </a:fld>
            <a:endParaRPr lang="tr-TR"/>
          </a:p>
        </p:txBody>
      </p:sp>
    </p:spTree>
    <p:extLst>
      <p:ext uri="{BB962C8B-B14F-4D97-AF65-F5344CB8AC3E}">
        <p14:creationId xmlns:p14="http://schemas.microsoft.com/office/powerpoint/2010/main" val="35305800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43</a:t>
            </a:fld>
            <a:endParaRPr lang="tr-TR"/>
          </a:p>
        </p:txBody>
      </p:sp>
    </p:spTree>
    <p:extLst>
      <p:ext uri="{BB962C8B-B14F-4D97-AF65-F5344CB8AC3E}">
        <p14:creationId xmlns:p14="http://schemas.microsoft.com/office/powerpoint/2010/main" val="35070840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44</a:t>
            </a:fld>
            <a:endParaRPr lang="tr-TR"/>
          </a:p>
        </p:txBody>
      </p:sp>
    </p:spTree>
    <p:extLst>
      <p:ext uri="{BB962C8B-B14F-4D97-AF65-F5344CB8AC3E}">
        <p14:creationId xmlns:p14="http://schemas.microsoft.com/office/powerpoint/2010/main" val="24288877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45</a:t>
            </a:fld>
            <a:endParaRPr lang="tr-TR"/>
          </a:p>
        </p:txBody>
      </p:sp>
    </p:spTree>
    <p:extLst>
      <p:ext uri="{BB962C8B-B14F-4D97-AF65-F5344CB8AC3E}">
        <p14:creationId xmlns:p14="http://schemas.microsoft.com/office/powerpoint/2010/main" val="29642560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46</a:t>
            </a:fld>
            <a:endParaRPr lang="tr-TR"/>
          </a:p>
        </p:txBody>
      </p:sp>
    </p:spTree>
    <p:extLst>
      <p:ext uri="{BB962C8B-B14F-4D97-AF65-F5344CB8AC3E}">
        <p14:creationId xmlns:p14="http://schemas.microsoft.com/office/powerpoint/2010/main" val="24337121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47</a:t>
            </a:fld>
            <a:endParaRPr lang="tr-TR"/>
          </a:p>
        </p:txBody>
      </p:sp>
    </p:spTree>
    <p:extLst>
      <p:ext uri="{BB962C8B-B14F-4D97-AF65-F5344CB8AC3E}">
        <p14:creationId xmlns:p14="http://schemas.microsoft.com/office/powerpoint/2010/main" val="9478901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48</a:t>
            </a:fld>
            <a:endParaRPr lang="tr-TR"/>
          </a:p>
        </p:txBody>
      </p:sp>
    </p:spTree>
    <p:extLst>
      <p:ext uri="{BB962C8B-B14F-4D97-AF65-F5344CB8AC3E}">
        <p14:creationId xmlns:p14="http://schemas.microsoft.com/office/powerpoint/2010/main" val="348291686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49</a:t>
            </a:fld>
            <a:endParaRPr lang="tr-TR"/>
          </a:p>
        </p:txBody>
      </p:sp>
    </p:spTree>
    <p:extLst>
      <p:ext uri="{BB962C8B-B14F-4D97-AF65-F5344CB8AC3E}">
        <p14:creationId xmlns:p14="http://schemas.microsoft.com/office/powerpoint/2010/main" val="3833045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57796F-21C2-43B9-944F-A691BC7DD51D}" type="slidenum">
              <a:rPr lang="en-GB" smtClean="0"/>
              <a:t>5</a:t>
            </a:fld>
            <a:endParaRPr lang="en-GB"/>
          </a:p>
        </p:txBody>
      </p:sp>
    </p:spTree>
    <p:extLst>
      <p:ext uri="{BB962C8B-B14F-4D97-AF65-F5344CB8AC3E}">
        <p14:creationId xmlns:p14="http://schemas.microsoft.com/office/powerpoint/2010/main" val="16676269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50</a:t>
            </a:fld>
            <a:endParaRPr lang="tr-TR"/>
          </a:p>
        </p:txBody>
      </p:sp>
    </p:spTree>
    <p:extLst>
      <p:ext uri="{BB962C8B-B14F-4D97-AF65-F5344CB8AC3E}">
        <p14:creationId xmlns:p14="http://schemas.microsoft.com/office/powerpoint/2010/main" val="9881758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51</a:t>
            </a:fld>
            <a:endParaRPr lang="tr-TR"/>
          </a:p>
        </p:txBody>
      </p:sp>
    </p:spTree>
    <p:extLst>
      <p:ext uri="{BB962C8B-B14F-4D97-AF65-F5344CB8AC3E}">
        <p14:creationId xmlns:p14="http://schemas.microsoft.com/office/powerpoint/2010/main" val="11577619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tr-TR" noProof="0" dirty="0"/>
          </a:p>
        </p:txBody>
      </p:sp>
      <p:sp>
        <p:nvSpPr>
          <p:cNvPr id="4" name="Slide Number Placeholder 3"/>
          <p:cNvSpPr>
            <a:spLocks noGrp="1"/>
          </p:cNvSpPr>
          <p:nvPr>
            <p:ph type="sldNum" sz="quarter" idx="5"/>
          </p:nvPr>
        </p:nvSpPr>
        <p:spPr/>
        <p:txBody>
          <a:bodyPr/>
          <a:lstStyle/>
          <a:p>
            <a:fld id="{85AED927-E912-4797-BF78-DE44306FA998}" type="slidenum">
              <a:rPr lang="tr-TR" smtClean="0"/>
              <a:t>52</a:t>
            </a:fld>
            <a:endParaRPr lang="tr-TR"/>
          </a:p>
        </p:txBody>
      </p:sp>
    </p:spTree>
    <p:extLst>
      <p:ext uri="{BB962C8B-B14F-4D97-AF65-F5344CB8AC3E}">
        <p14:creationId xmlns:p14="http://schemas.microsoft.com/office/powerpoint/2010/main" val="20356581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tr-TR" noProof="0" dirty="0"/>
          </a:p>
        </p:txBody>
      </p:sp>
      <p:sp>
        <p:nvSpPr>
          <p:cNvPr id="4" name="Slide Number Placeholder 3"/>
          <p:cNvSpPr>
            <a:spLocks noGrp="1"/>
          </p:cNvSpPr>
          <p:nvPr>
            <p:ph type="sldNum" sz="quarter" idx="5"/>
          </p:nvPr>
        </p:nvSpPr>
        <p:spPr/>
        <p:txBody>
          <a:bodyPr/>
          <a:lstStyle/>
          <a:p>
            <a:fld id="{85AED927-E912-4797-BF78-DE44306FA998}" type="slidenum">
              <a:rPr lang="tr-TR" smtClean="0"/>
              <a:t>53</a:t>
            </a:fld>
            <a:endParaRPr lang="tr-TR"/>
          </a:p>
        </p:txBody>
      </p:sp>
    </p:spTree>
    <p:extLst>
      <p:ext uri="{BB962C8B-B14F-4D97-AF65-F5344CB8AC3E}">
        <p14:creationId xmlns:p14="http://schemas.microsoft.com/office/powerpoint/2010/main" val="19212662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tr-TR" noProof="0" dirty="0"/>
          </a:p>
        </p:txBody>
      </p:sp>
      <p:sp>
        <p:nvSpPr>
          <p:cNvPr id="4" name="Slide Number Placeholder 3"/>
          <p:cNvSpPr>
            <a:spLocks noGrp="1"/>
          </p:cNvSpPr>
          <p:nvPr>
            <p:ph type="sldNum" sz="quarter" idx="5"/>
          </p:nvPr>
        </p:nvSpPr>
        <p:spPr/>
        <p:txBody>
          <a:bodyPr/>
          <a:lstStyle/>
          <a:p>
            <a:fld id="{85AED927-E912-4797-BF78-DE44306FA998}" type="slidenum">
              <a:rPr lang="tr-TR" smtClean="0"/>
              <a:t>54</a:t>
            </a:fld>
            <a:endParaRPr lang="tr-TR"/>
          </a:p>
        </p:txBody>
      </p:sp>
    </p:spTree>
    <p:extLst>
      <p:ext uri="{BB962C8B-B14F-4D97-AF65-F5344CB8AC3E}">
        <p14:creationId xmlns:p14="http://schemas.microsoft.com/office/powerpoint/2010/main" val="375409963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57796F-21C2-43B9-944F-A691BC7DD51D}" type="slidenum">
              <a:rPr lang="en-GB" smtClean="0"/>
              <a:t>55</a:t>
            </a:fld>
            <a:endParaRPr lang="en-GB"/>
          </a:p>
        </p:txBody>
      </p:sp>
    </p:spTree>
    <p:extLst>
      <p:ext uri="{BB962C8B-B14F-4D97-AF65-F5344CB8AC3E}">
        <p14:creationId xmlns:p14="http://schemas.microsoft.com/office/powerpoint/2010/main" val="194740267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57796F-21C2-43B9-944F-A691BC7DD51D}" type="slidenum">
              <a:rPr lang="en-GB" smtClean="0"/>
              <a:t>56</a:t>
            </a:fld>
            <a:endParaRPr lang="en-GB"/>
          </a:p>
        </p:txBody>
      </p:sp>
    </p:spTree>
    <p:extLst>
      <p:ext uri="{BB962C8B-B14F-4D97-AF65-F5344CB8AC3E}">
        <p14:creationId xmlns:p14="http://schemas.microsoft.com/office/powerpoint/2010/main" val="38745780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58</a:t>
            </a:fld>
            <a:endParaRPr lang="tr-TR"/>
          </a:p>
        </p:txBody>
      </p:sp>
    </p:spTree>
    <p:extLst>
      <p:ext uri="{BB962C8B-B14F-4D97-AF65-F5344CB8AC3E}">
        <p14:creationId xmlns:p14="http://schemas.microsoft.com/office/powerpoint/2010/main" val="295978725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57796F-21C2-43B9-944F-A691BC7DD51D}" type="slidenum">
              <a:rPr lang="en-GB" smtClean="0"/>
              <a:t>59</a:t>
            </a:fld>
            <a:endParaRPr lang="en-GB"/>
          </a:p>
        </p:txBody>
      </p:sp>
    </p:spTree>
    <p:extLst>
      <p:ext uri="{BB962C8B-B14F-4D97-AF65-F5344CB8AC3E}">
        <p14:creationId xmlns:p14="http://schemas.microsoft.com/office/powerpoint/2010/main" val="19163317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60</a:t>
            </a:fld>
            <a:endParaRPr lang="tr-TR"/>
          </a:p>
        </p:txBody>
      </p:sp>
    </p:spTree>
    <p:extLst>
      <p:ext uri="{BB962C8B-B14F-4D97-AF65-F5344CB8AC3E}">
        <p14:creationId xmlns:p14="http://schemas.microsoft.com/office/powerpoint/2010/main" val="35923806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6</a:t>
            </a:fld>
            <a:endParaRPr lang="tr-TR"/>
          </a:p>
        </p:txBody>
      </p:sp>
    </p:spTree>
    <p:extLst>
      <p:ext uri="{BB962C8B-B14F-4D97-AF65-F5344CB8AC3E}">
        <p14:creationId xmlns:p14="http://schemas.microsoft.com/office/powerpoint/2010/main" val="35943713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61</a:t>
            </a:fld>
            <a:endParaRPr lang="tr-TR"/>
          </a:p>
        </p:txBody>
      </p:sp>
    </p:spTree>
    <p:extLst>
      <p:ext uri="{BB962C8B-B14F-4D97-AF65-F5344CB8AC3E}">
        <p14:creationId xmlns:p14="http://schemas.microsoft.com/office/powerpoint/2010/main" val="40353810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62</a:t>
            </a:fld>
            <a:endParaRPr lang="tr-TR"/>
          </a:p>
        </p:txBody>
      </p:sp>
    </p:spTree>
    <p:extLst>
      <p:ext uri="{BB962C8B-B14F-4D97-AF65-F5344CB8AC3E}">
        <p14:creationId xmlns:p14="http://schemas.microsoft.com/office/powerpoint/2010/main" val="25051835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63</a:t>
            </a:fld>
            <a:endParaRPr lang="tr-TR"/>
          </a:p>
        </p:txBody>
      </p:sp>
    </p:spTree>
    <p:extLst>
      <p:ext uri="{BB962C8B-B14F-4D97-AF65-F5344CB8AC3E}">
        <p14:creationId xmlns:p14="http://schemas.microsoft.com/office/powerpoint/2010/main" val="368863291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64</a:t>
            </a:fld>
            <a:endParaRPr lang="tr-TR"/>
          </a:p>
        </p:txBody>
      </p:sp>
    </p:spTree>
    <p:extLst>
      <p:ext uri="{BB962C8B-B14F-4D97-AF65-F5344CB8AC3E}">
        <p14:creationId xmlns:p14="http://schemas.microsoft.com/office/powerpoint/2010/main" val="7921770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a:extLst>
              <a:ext uri="{FF2B5EF4-FFF2-40B4-BE49-F238E27FC236}">
                <a16:creationId xmlns:a16="http://schemas.microsoft.com/office/drawing/2014/main" id="{1FFE163B-FCDE-0608-6879-A3A2F00C7661}"/>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3000">
                <a:solidFill>
                  <a:schemeClr val="tx2"/>
                </a:solidFill>
                <a:latin typeface="Arial" panose="020B0604020202020204" pitchFamily="34" charset="0"/>
              </a:defRPr>
            </a:lvl1pPr>
            <a:lvl2pPr marL="742950" indent="-285750" defTabSz="920750" eaLnBrk="0" hangingPunct="0">
              <a:defRPr sz="3000">
                <a:solidFill>
                  <a:schemeClr val="tx2"/>
                </a:solidFill>
                <a:latin typeface="Arial" panose="020B0604020202020204" pitchFamily="34" charset="0"/>
              </a:defRPr>
            </a:lvl2pPr>
            <a:lvl3pPr marL="1143000" indent="-228600" defTabSz="920750" eaLnBrk="0" hangingPunct="0">
              <a:defRPr sz="3000">
                <a:solidFill>
                  <a:schemeClr val="tx2"/>
                </a:solidFill>
                <a:latin typeface="Arial" panose="020B0604020202020204" pitchFamily="34" charset="0"/>
              </a:defRPr>
            </a:lvl3pPr>
            <a:lvl4pPr marL="1600200" indent="-228600" defTabSz="920750" eaLnBrk="0" hangingPunct="0">
              <a:defRPr sz="3000">
                <a:solidFill>
                  <a:schemeClr val="tx2"/>
                </a:solidFill>
                <a:latin typeface="Arial" panose="020B0604020202020204" pitchFamily="34" charset="0"/>
              </a:defRPr>
            </a:lvl4pPr>
            <a:lvl5pPr marL="2057400" indent="-228600" defTabSz="920750" eaLnBrk="0" hangingPunct="0">
              <a:defRPr sz="3000">
                <a:solidFill>
                  <a:schemeClr val="tx2"/>
                </a:solidFill>
                <a:latin typeface="Arial" panose="020B0604020202020204" pitchFamily="34" charset="0"/>
              </a:defRPr>
            </a:lvl5pPr>
            <a:lvl6pPr marL="2514600" indent="-228600" defTabSz="920750" eaLnBrk="0" fontAlgn="base" hangingPunct="0">
              <a:spcBef>
                <a:spcPct val="0"/>
              </a:spcBef>
              <a:spcAft>
                <a:spcPct val="0"/>
              </a:spcAft>
              <a:defRPr sz="3000">
                <a:solidFill>
                  <a:schemeClr val="tx2"/>
                </a:solidFill>
                <a:latin typeface="Arial" panose="020B0604020202020204" pitchFamily="34" charset="0"/>
              </a:defRPr>
            </a:lvl6pPr>
            <a:lvl7pPr marL="2971800" indent="-228600" defTabSz="920750" eaLnBrk="0" fontAlgn="base" hangingPunct="0">
              <a:spcBef>
                <a:spcPct val="0"/>
              </a:spcBef>
              <a:spcAft>
                <a:spcPct val="0"/>
              </a:spcAft>
              <a:defRPr sz="3000">
                <a:solidFill>
                  <a:schemeClr val="tx2"/>
                </a:solidFill>
                <a:latin typeface="Arial" panose="020B0604020202020204" pitchFamily="34" charset="0"/>
              </a:defRPr>
            </a:lvl7pPr>
            <a:lvl8pPr marL="3429000" indent="-228600" defTabSz="920750" eaLnBrk="0" fontAlgn="base" hangingPunct="0">
              <a:spcBef>
                <a:spcPct val="0"/>
              </a:spcBef>
              <a:spcAft>
                <a:spcPct val="0"/>
              </a:spcAft>
              <a:defRPr sz="3000">
                <a:solidFill>
                  <a:schemeClr val="tx2"/>
                </a:solidFill>
                <a:latin typeface="Arial" panose="020B0604020202020204" pitchFamily="34" charset="0"/>
              </a:defRPr>
            </a:lvl8pPr>
            <a:lvl9pPr marL="3886200" indent="-228600" defTabSz="920750" eaLnBrk="0" fontAlgn="base" hangingPunct="0">
              <a:spcBef>
                <a:spcPct val="0"/>
              </a:spcBef>
              <a:spcAft>
                <a:spcPct val="0"/>
              </a:spcAft>
              <a:defRPr sz="3000">
                <a:solidFill>
                  <a:schemeClr val="tx2"/>
                </a:solidFill>
                <a:latin typeface="Arial" panose="020B0604020202020204" pitchFamily="34" charset="0"/>
              </a:defRPr>
            </a:lvl9pPr>
          </a:lstStyle>
          <a:p>
            <a:r>
              <a:rPr lang="en-US" altLang="en-US" sz="1200"/>
              <a:t>Session 6 – Predicting Highway Safety for Intersections </a:t>
            </a:r>
          </a:p>
        </p:txBody>
      </p:sp>
      <p:sp>
        <p:nvSpPr>
          <p:cNvPr id="64515" name="Rectangle 7">
            <a:extLst>
              <a:ext uri="{FF2B5EF4-FFF2-40B4-BE49-F238E27FC236}">
                <a16:creationId xmlns:a16="http://schemas.microsoft.com/office/drawing/2014/main" id="{B773FA50-C38F-757E-4546-B512ED9B8C6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3000">
                <a:solidFill>
                  <a:schemeClr val="tx2"/>
                </a:solidFill>
                <a:latin typeface="Arial" panose="020B0604020202020204" pitchFamily="34" charset="0"/>
              </a:defRPr>
            </a:lvl1pPr>
            <a:lvl2pPr marL="742950" indent="-285750" defTabSz="920750" eaLnBrk="0" hangingPunct="0">
              <a:defRPr sz="3000">
                <a:solidFill>
                  <a:schemeClr val="tx2"/>
                </a:solidFill>
                <a:latin typeface="Arial" panose="020B0604020202020204" pitchFamily="34" charset="0"/>
              </a:defRPr>
            </a:lvl2pPr>
            <a:lvl3pPr marL="1143000" indent="-228600" defTabSz="920750" eaLnBrk="0" hangingPunct="0">
              <a:defRPr sz="3000">
                <a:solidFill>
                  <a:schemeClr val="tx2"/>
                </a:solidFill>
                <a:latin typeface="Arial" panose="020B0604020202020204" pitchFamily="34" charset="0"/>
              </a:defRPr>
            </a:lvl3pPr>
            <a:lvl4pPr marL="1600200" indent="-228600" defTabSz="920750" eaLnBrk="0" hangingPunct="0">
              <a:defRPr sz="3000">
                <a:solidFill>
                  <a:schemeClr val="tx2"/>
                </a:solidFill>
                <a:latin typeface="Arial" panose="020B0604020202020204" pitchFamily="34" charset="0"/>
              </a:defRPr>
            </a:lvl4pPr>
            <a:lvl5pPr marL="2057400" indent="-228600" defTabSz="920750" eaLnBrk="0" hangingPunct="0">
              <a:defRPr sz="3000">
                <a:solidFill>
                  <a:schemeClr val="tx2"/>
                </a:solidFill>
                <a:latin typeface="Arial" panose="020B0604020202020204" pitchFamily="34" charset="0"/>
              </a:defRPr>
            </a:lvl5pPr>
            <a:lvl6pPr marL="2514600" indent="-228600" defTabSz="920750" eaLnBrk="0" fontAlgn="base" hangingPunct="0">
              <a:spcBef>
                <a:spcPct val="0"/>
              </a:spcBef>
              <a:spcAft>
                <a:spcPct val="0"/>
              </a:spcAft>
              <a:defRPr sz="3000">
                <a:solidFill>
                  <a:schemeClr val="tx2"/>
                </a:solidFill>
                <a:latin typeface="Arial" panose="020B0604020202020204" pitchFamily="34" charset="0"/>
              </a:defRPr>
            </a:lvl6pPr>
            <a:lvl7pPr marL="2971800" indent="-228600" defTabSz="920750" eaLnBrk="0" fontAlgn="base" hangingPunct="0">
              <a:spcBef>
                <a:spcPct val="0"/>
              </a:spcBef>
              <a:spcAft>
                <a:spcPct val="0"/>
              </a:spcAft>
              <a:defRPr sz="3000">
                <a:solidFill>
                  <a:schemeClr val="tx2"/>
                </a:solidFill>
                <a:latin typeface="Arial" panose="020B0604020202020204" pitchFamily="34" charset="0"/>
              </a:defRPr>
            </a:lvl7pPr>
            <a:lvl8pPr marL="3429000" indent="-228600" defTabSz="920750" eaLnBrk="0" fontAlgn="base" hangingPunct="0">
              <a:spcBef>
                <a:spcPct val="0"/>
              </a:spcBef>
              <a:spcAft>
                <a:spcPct val="0"/>
              </a:spcAft>
              <a:defRPr sz="3000">
                <a:solidFill>
                  <a:schemeClr val="tx2"/>
                </a:solidFill>
                <a:latin typeface="Arial" panose="020B0604020202020204" pitchFamily="34" charset="0"/>
              </a:defRPr>
            </a:lvl8pPr>
            <a:lvl9pPr marL="3886200" indent="-228600" defTabSz="920750" eaLnBrk="0" fontAlgn="base" hangingPunct="0">
              <a:spcBef>
                <a:spcPct val="0"/>
              </a:spcBef>
              <a:spcAft>
                <a:spcPct val="0"/>
              </a:spcAft>
              <a:defRPr sz="3000">
                <a:solidFill>
                  <a:schemeClr val="tx2"/>
                </a:solidFill>
                <a:latin typeface="Arial" panose="020B0604020202020204" pitchFamily="34" charset="0"/>
              </a:defRPr>
            </a:lvl9pPr>
          </a:lstStyle>
          <a:p>
            <a:r>
              <a:rPr lang="en-US" altLang="en-US" sz="1200"/>
              <a:t>6-</a:t>
            </a:r>
            <a:fld id="{614CCA17-E56D-4E68-AED0-6ED77FCB9392}" type="slidenum">
              <a:rPr lang="en-US" altLang="en-US" sz="1200"/>
              <a:pPr/>
              <a:t>65</a:t>
            </a:fld>
            <a:endParaRPr lang="en-US" altLang="en-US" sz="1200"/>
          </a:p>
        </p:txBody>
      </p:sp>
      <p:sp>
        <p:nvSpPr>
          <p:cNvPr id="64516" name="Rectangle 2">
            <a:extLst>
              <a:ext uri="{FF2B5EF4-FFF2-40B4-BE49-F238E27FC236}">
                <a16:creationId xmlns:a16="http://schemas.microsoft.com/office/drawing/2014/main" id="{B80290AA-B743-F7A9-8A6E-F89A6148DA00}"/>
              </a:ext>
            </a:extLst>
          </p:cNvPr>
          <p:cNvSpPr>
            <a:spLocks noGrp="1" noRot="1" noChangeAspect="1" noChangeArrowheads="1" noTextEdit="1"/>
          </p:cNvSpPr>
          <p:nvPr>
            <p:ph type="sldImg"/>
          </p:nvPr>
        </p:nvSpPr>
        <p:spPr>
          <a:ln/>
        </p:spPr>
      </p:sp>
      <p:sp>
        <p:nvSpPr>
          <p:cNvPr id="64517" name="Rectangle 3">
            <a:extLst>
              <a:ext uri="{FF2B5EF4-FFF2-40B4-BE49-F238E27FC236}">
                <a16:creationId xmlns:a16="http://schemas.microsoft.com/office/drawing/2014/main" id="{6A4B0A70-47E0-B6D4-279C-BBAB08E06D47}"/>
              </a:ext>
            </a:extLst>
          </p:cNvPr>
          <p:cNvSpPr>
            <a:spLocks noGrp="1" noChangeArrowheads="1"/>
          </p:cNvSpPr>
          <p:nvPr>
            <p:ph type="body" idx="1"/>
          </p:nvPr>
        </p:nvSpPr>
        <p:spPr>
          <a:xfrm>
            <a:off x="152400" y="4370388"/>
            <a:ext cx="6477000" cy="41386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a:extLst>
              <a:ext uri="{FF2B5EF4-FFF2-40B4-BE49-F238E27FC236}">
                <a16:creationId xmlns:a16="http://schemas.microsoft.com/office/drawing/2014/main" id="{1FFE163B-FCDE-0608-6879-A3A2F00C7661}"/>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3000">
                <a:solidFill>
                  <a:schemeClr val="tx2"/>
                </a:solidFill>
                <a:latin typeface="Arial" panose="020B0604020202020204" pitchFamily="34" charset="0"/>
              </a:defRPr>
            </a:lvl1pPr>
            <a:lvl2pPr marL="742950" indent="-285750" defTabSz="920750" eaLnBrk="0" hangingPunct="0">
              <a:defRPr sz="3000">
                <a:solidFill>
                  <a:schemeClr val="tx2"/>
                </a:solidFill>
                <a:latin typeface="Arial" panose="020B0604020202020204" pitchFamily="34" charset="0"/>
              </a:defRPr>
            </a:lvl2pPr>
            <a:lvl3pPr marL="1143000" indent="-228600" defTabSz="920750" eaLnBrk="0" hangingPunct="0">
              <a:defRPr sz="3000">
                <a:solidFill>
                  <a:schemeClr val="tx2"/>
                </a:solidFill>
                <a:latin typeface="Arial" panose="020B0604020202020204" pitchFamily="34" charset="0"/>
              </a:defRPr>
            </a:lvl3pPr>
            <a:lvl4pPr marL="1600200" indent="-228600" defTabSz="920750" eaLnBrk="0" hangingPunct="0">
              <a:defRPr sz="3000">
                <a:solidFill>
                  <a:schemeClr val="tx2"/>
                </a:solidFill>
                <a:latin typeface="Arial" panose="020B0604020202020204" pitchFamily="34" charset="0"/>
              </a:defRPr>
            </a:lvl4pPr>
            <a:lvl5pPr marL="2057400" indent="-228600" defTabSz="920750" eaLnBrk="0" hangingPunct="0">
              <a:defRPr sz="3000">
                <a:solidFill>
                  <a:schemeClr val="tx2"/>
                </a:solidFill>
                <a:latin typeface="Arial" panose="020B0604020202020204" pitchFamily="34" charset="0"/>
              </a:defRPr>
            </a:lvl5pPr>
            <a:lvl6pPr marL="2514600" indent="-228600" defTabSz="920750" eaLnBrk="0" fontAlgn="base" hangingPunct="0">
              <a:spcBef>
                <a:spcPct val="0"/>
              </a:spcBef>
              <a:spcAft>
                <a:spcPct val="0"/>
              </a:spcAft>
              <a:defRPr sz="3000">
                <a:solidFill>
                  <a:schemeClr val="tx2"/>
                </a:solidFill>
                <a:latin typeface="Arial" panose="020B0604020202020204" pitchFamily="34" charset="0"/>
              </a:defRPr>
            </a:lvl6pPr>
            <a:lvl7pPr marL="2971800" indent="-228600" defTabSz="920750" eaLnBrk="0" fontAlgn="base" hangingPunct="0">
              <a:spcBef>
                <a:spcPct val="0"/>
              </a:spcBef>
              <a:spcAft>
                <a:spcPct val="0"/>
              </a:spcAft>
              <a:defRPr sz="3000">
                <a:solidFill>
                  <a:schemeClr val="tx2"/>
                </a:solidFill>
                <a:latin typeface="Arial" panose="020B0604020202020204" pitchFamily="34" charset="0"/>
              </a:defRPr>
            </a:lvl7pPr>
            <a:lvl8pPr marL="3429000" indent="-228600" defTabSz="920750" eaLnBrk="0" fontAlgn="base" hangingPunct="0">
              <a:spcBef>
                <a:spcPct val="0"/>
              </a:spcBef>
              <a:spcAft>
                <a:spcPct val="0"/>
              </a:spcAft>
              <a:defRPr sz="3000">
                <a:solidFill>
                  <a:schemeClr val="tx2"/>
                </a:solidFill>
                <a:latin typeface="Arial" panose="020B0604020202020204" pitchFamily="34" charset="0"/>
              </a:defRPr>
            </a:lvl8pPr>
            <a:lvl9pPr marL="3886200" indent="-228600" defTabSz="920750" eaLnBrk="0" fontAlgn="base" hangingPunct="0">
              <a:spcBef>
                <a:spcPct val="0"/>
              </a:spcBef>
              <a:spcAft>
                <a:spcPct val="0"/>
              </a:spcAft>
              <a:defRPr sz="3000">
                <a:solidFill>
                  <a:schemeClr val="tx2"/>
                </a:solidFill>
                <a:latin typeface="Arial" panose="020B0604020202020204" pitchFamily="34" charset="0"/>
              </a:defRPr>
            </a:lvl9pPr>
          </a:lstStyle>
          <a:p>
            <a:r>
              <a:rPr lang="en-US" altLang="en-US" sz="1200"/>
              <a:t>Session 6 – Predicting Highway Safety for Intersections </a:t>
            </a:r>
          </a:p>
        </p:txBody>
      </p:sp>
      <p:sp>
        <p:nvSpPr>
          <p:cNvPr id="64515" name="Rectangle 7">
            <a:extLst>
              <a:ext uri="{FF2B5EF4-FFF2-40B4-BE49-F238E27FC236}">
                <a16:creationId xmlns:a16="http://schemas.microsoft.com/office/drawing/2014/main" id="{B773FA50-C38F-757E-4546-B512ED9B8C6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3000">
                <a:solidFill>
                  <a:schemeClr val="tx2"/>
                </a:solidFill>
                <a:latin typeface="Arial" panose="020B0604020202020204" pitchFamily="34" charset="0"/>
              </a:defRPr>
            </a:lvl1pPr>
            <a:lvl2pPr marL="742950" indent="-285750" defTabSz="920750" eaLnBrk="0" hangingPunct="0">
              <a:defRPr sz="3000">
                <a:solidFill>
                  <a:schemeClr val="tx2"/>
                </a:solidFill>
                <a:latin typeface="Arial" panose="020B0604020202020204" pitchFamily="34" charset="0"/>
              </a:defRPr>
            </a:lvl2pPr>
            <a:lvl3pPr marL="1143000" indent="-228600" defTabSz="920750" eaLnBrk="0" hangingPunct="0">
              <a:defRPr sz="3000">
                <a:solidFill>
                  <a:schemeClr val="tx2"/>
                </a:solidFill>
                <a:latin typeface="Arial" panose="020B0604020202020204" pitchFamily="34" charset="0"/>
              </a:defRPr>
            </a:lvl3pPr>
            <a:lvl4pPr marL="1600200" indent="-228600" defTabSz="920750" eaLnBrk="0" hangingPunct="0">
              <a:defRPr sz="3000">
                <a:solidFill>
                  <a:schemeClr val="tx2"/>
                </a:solidFill>
                <a:latin typeface="Arial" panose="020B0604020202020204" pitchFamily="34" charset="0"/>
              </a:defRPr>
            </a:lvl4pPr>
            <a:lvl5pPr marL="2057400" indent="-228600" defTabSz="920750" eaLnBrk="0" hangingPunct="0">
              <a:defRPr sz="3000">
                <a:solidFill>
                  <a:schemeClr val="tx2"/>
                </a:solidFill>
                <a:latin typeface="Arial" panose="020B0604020202020204" pitchFamily="34" charset="0"/>
              </a:defRPr>
            </a:lvl5pPr>
            <a:lvl6pPr marL="2514600" indent="-228600" defTabSz="920750" eaLnBrk="0" fontAlgn="base" hangingPunct="0">
              <a:spcBef>
                <a:spcPct val="0"/>
              </a:spcBef>
              <a:spcAft>
                <a:spcPct val="0"/>
              </a:spcAft>
              <a:defRPr sz="3000">
                <a:solidFill>
                  <a:schemeClr val="tx2"/>
                </a:solidFill>
                <a:latin typeface="Arial" panose="020B0604020202020204" pitchFamily="34" charset="0"/>
              </a:defRPr>
            </a:lvl6pPr>
            <a:lvl7pPr marL="2971800" indent="-228600" defTabSz="920750" eaLnBrk="0" fontAlgn="base" hangingPunct="0">
              <a:spcBef>
                <a:spcPct val="0"/>
              </a:spcBef>
              <a:spcAft>
                <a:spcPct val="0"/>
              </a:spcAft>
              <a:defRPr sz="3000">
                <a:solidFill>
                  <a:schemeClr val="tx2"/>
                </a:solidFill>
                <a:latin typeface="Arial" panose="020B0604020202020204" pitchFamily="34" charset="0"/>
              </a:defRPr>
            </a:lvl7pPr>
            <a:lvl8pPr marL="3429000" indent="-228600" defTabSz="920750" eaLnBrk="0" fontAlgn="base" hangingPunct="0">
              <a:spcBef>
                <a:spcPct val="0"/>
              </a:spcBef>
              <a:spcAft>
                <a:spcPct val="0"/>
              </a:spcAft>
              <a:defRPr sz="3000">
                <a:solidFill>
                  <a:schemeClr val="tx2"/>
                </a:solidFill>
                <a:latin typeface="Arial" panose="020B0604020202020204" pitchFamily="34" charset="0"/>
              </a:defRPr>
            </a:lvl8pPr>
            <a:lvl9pPr marL="3886200" indent="-228600" defTabSz="920750" eaLnBrk="0" fontAlgn="base" hangingPunct="0">
              <a:spcBef>
                <a:spcPct val="0"/>
              </a:spcBef>
              <a:spcAft>
                <a:spcPct val="0"/>
              </a:spcAft>
              <a:defRPr sz="3000">
                <a:solidFill>
                  <a:schemeClr val="tx2"/>
                </a:solidFill>
                <a:latin typeface="Arial" panose="020B0604020202020204" pitchFamily="34" charset="0"/>
              </a:defRPr>
            </a:lvl9pPr>
          </a:lstStyle>
          <a:p>
            <a:r>
              <a:rPr lang="en-US" altLang="en-US" sz="1200"/>
              <a:t>6-</a:t>
            </a:r>
            <a:fld id="{614CCA17-E56D-4E68-AED0-6ED77FCB9392}" type="slidenum">
              <a:rPr lang="en-US" altLang="en-US" sz="1200"/>
              <a:pPr/>
              <a:t>66</a:t>
            </a:fld>
            <a:endParaRPr lang="en-US" altLang="en-US" sz="1200"/>
          </a:p>
        </p:txBody>
      </p:sp>
      <p:sp>
        <p:nvSpPr>
          <p:cNvPr id="64516" name="Rectangle 2">
            <a:extLst>
              <a:ext uri="{FF2B5EF4-FFF2-40B4-BE49-F238E27FC236}">
                <a16:creationId xmlns:a16="http://schemas.microsoft.com/office/drawing/2014/main" id="{B80290AA-B743-F7A9-8A6E-F89A6148DA00}"/>
              </a:ext>
            </a:extLst>
          </p:cNvPr>
          <p:cNvSpPr>
            <a:spLocks noGrp="1" noRot="1" noChangeAspect="1" noChangeArrowheads="1" noTextEdit="1"/>
          </p:cNvSpPr>
          <p:nvPr>
            <p:ph type="sldImg"/>
          </p:nvPr>
        </p:nvSpPr>
        <p:spPr>
          <a:ln/>
        </p:spPr>
      </p:sp>
      <p:sp>
        <p:nvSpPr>
          <p:cNvPr id="64517" name="Rectangle 3">
            <a:extLst>
              <a:ext uri="{FF2B5EF4-FFF2-40B4-BE49-F238E27FC236}">
                <a16:creationId xmlns:a16="http://schemas.microsoft.com/office/drawing/2014/main" id="{6A4B0A70-47E0-B6D4-279C-BBAB08E06D47}"/>
              </a:ext>
            </a:extLst>
          </p:cNvPr>
          <p:cNvSpPr>
            <a:spLocks noGrp="1" noChangeArrowheads="1"/>
          </p:cNvSpPr>
          <p:nvPr>
            <p:ph type="body" idx="1"/>
          </p:nvPr>
        </p:nvSpPr>
        <p:spPr>
          <a:xfrm>
            <a:off x="152400" y="4370388"/>
            <a:ext cx="6477000" cy="41386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12398162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a:extLst>
              <a:ext uri="{FF2B5EF4-FFF2-40B4-BE49-F238E27FC236}">
                <a16:creationId xmlns:a16="http://schemas.microsoft.com/office/drawing/2014/main" id="{1FFE163B-FCDE-0608-6879-A3A2F00C7661}"/>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3000">
                <a:solidFill>
                  <a:schemeClr val="tx2"/>
                </a:solidFill>
                <a:latin typeface="Arial" panose="020B0604020202020204" pitchFamily="34" charset="0"/>
              </a:defRPr>
            </a:lvl1pPr>
            <a:lvl2pPr marL="742950" indent="-285750" defTabSz="920750" eaLnBrk="0" hangingPunct="0">
              <a:defRPr sz="3000">
                <a:solidFill>
                  <a:schemeClr val="tx2"/>
                </a:solidFill>
                <a:latin typeface="Arial" panose="020B0604020202020204" pitchFamily="34" charset="0"/>
              </a:defRPr>
            </a:lvl2pPr>
            <a:lvl3pPr marL="1143000" indent="-228600" defTabSz="920750" eaLnBrk="0" hangingPunct="0">
              <a:defRPr sz="3000">
                <a:solidFill>
                  <a:schemeClr val="tx2"/>
                </a:solidFill>
                <a:latin typeface="Arial" panose="020B0604020202020204" pitchFamily="34" charset="0"/>
              </a:defRPr>
            </a:lvl3pPr>
            <a:lvl4pPr marL="1600200" indent="-228600" defTabSz="920750" eaLnBrk="0" hangingPunct="0">
              <a:defRPr sz="3000">
                <a:solidFill>
                  <a:schemeClr val="tx2"/>
                </a:solidFill>
                <a:latin typeface="Arial" panose="020B0604020202020204" pitchFamily="34" charset="0"/>
              </a:defRPr>
            </a:lvl4pPr>
            <a:lvl5pPr marL="2057400" indent="-228600" defTabSz="920750" eaLnBrk="0" hangingPunct="0">
              <a:defRPr sz="3000">
                <a:solidFill>
                  <a:schemeClr val="tx2"/>
                </a:solidFill>
                <a:latin typeface="Arial" panose="020B0604020202020204" pitchFamily="34" charset="0"/>
              </a:defRPr>
            </a:lvl5pPr>
            <a:lvl6pPr marL="2514600" indent="-228600" defTabSz="920750" eaLnBrk="0" fontAlgn="base" hangingPunct="0">
              <a:spcBef>
                <a:spcPct val="0"/>
              </a:spcBef>
              <a:spcAft>
                <a:spcPct val="0"/>
              </a:spcAft>
              <a:defRPr sz="3000">
                <a:solidFill>
                  <a:schemeClr val="tx2"/>
                </a:solidFill>
                <a:latin typeface="Arial" panose="020B0604020202020204" pitchFamily="34" charset="0"/>
              </a:defRPr>
            </a:lvl6pPr>
            <a:lvl7pPr marL="2971800" indent="-228600" defTabSz="920750" eaLnBrk="0" fontAlgn="base" hangingPunct="0">
              <a:spcBef>
                <a:spcPct val="0"/>
              </a:spcBef>
              <a:spcAft>
                <a:spcPct val="0"/>
              </a:spcAft>
              <a:defRPr sz="3000">
                <a:solidFill>
                  <a:schemeClr val="tx2"/>
                </a:solidFill>
                <a:latin typeface="Arial" panose="020B0604020202020204" pitchFamily="34" charset="0"/>
              </a:defRPr>
            </a:lvl7pPr>
            <a:lvl8pPr marL="3429000" indent="-228600" defTabSz="920750" eaLnBrk="0" fontAlgn="base" hangingPunct="0">
              <a:spcBef>
                <a:spcPct val="0"/>
              </a:spcBef>
              <a:spcAft>
                <a:spcPct val="0"/>
              </a:spcAft>
              <a:defRPr sz="3000">
                <a:solidFill>
                  <a:schemeClr val="tx2"/>
                </a:solidFill>
                <a:latin typeface="Arial" panose="020B0604020202020204" pitchFamily="34" charset="0"/>
              </a:defRPr>
            </a:lvl8pPr>
            <a:lvl9pPr marL="3886200" indent="-228600" defTabSz="920750" eaLnBrk="0" fontAlgn="base" hangingPunct="0">
              <a:spcBef>
                <a:spcPct val="0"/>
              </a:spcBef>
              <a:spcAft>
                <a:spcPct val="0"/>
              </a:spcAft>
              <a:defRPr sz="3000">
                <a:solidFill>
                  <a:schemeClr val="tx2"/>
                </a:solidFill>
                <a:latin typeface="Arial" panose="020B0604020202020204" pitchFamily="34" charset="0"/>
              </a:defRPr>
            </a:lvl9pPr>
          </a:lstStyle>
          <a:p>
            <a:r>
              <a:rPr lang="en-US" altLang="en-US" sz="1200"/>
              <a:t>Session 6 – Predicting Highway Safety for Intersections </a:t>
            </a:r>
          </a:p>
        </p:txBody>
      </p:sp>
      <p:sp>
        <p:nvSpPr>
          <p:cNvPr id="64515" name="Rectangle 7">
            <a:extLst>
              <a:ext uri="{FF2B5EF4-FFF2-40B4-BE49-F238E27FC236}">
                <a16:creationId xmlns:a16="http://schemas.microsoft.com/office/drawing/2014/main" id="{B773FA50-C38F-757E-4546-B512ED9B8C6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3000">
                <a:solidFill>
                  <a:schemeClr val="tx2"/>
                </a:solidFill>
                <a:latin typeface="Arial" panose="020B0604020202020204" pitchFamily="34" charset="0"/>
              </a:defRPr>
            </a:lvl1pPr>
            <a:lvl2pPr marL="742950" indent="-285750" defTabSz="920750" eaLnBrk="0" hangingPunct="0">
              <a:defRPr sz="3000">
                <a:solidFill>
                  <a:schemeClr val="tx2"/>
                </a:solidFill>
                <a:latin typeface="Arial" panose="020B0604020202020204" pitchFamily="34" charset="0"/>
              </a:defRPr>
            </a:lvl2pPr>
            <a:lvl3pPr marL="1143000" indent="-228600" defTabSz="920750" eaLnBrk="0" hangingPunct="0">
              <a:defRPr sz="3000">
                <a:solidFill>
                  <a:schemeClr val="tx2"/>
                </a:solidFill>
                <a:latin typeface="Arial" panose="020B0604020202020204" pitchFamily="34" charset="0"/>
              </a:defRPr>
            </a:lvl3pPr>
            <a:lvl4pPr marL="1600200" indent="-228600" defTabSz="920750" eaLnBrk="0" hangingPunct="0">
              <a:defRPr sz="3000">
                <a:solidFill>
                  <a:schemeClr val="tx2"/>
                </a:solidFill>
                <a:latin typeface="Arial" panose="020B0604020202020204" pitchFamily="34" charset="0"/>
              </a:defRPr>
            </a:lvl4pPr>
            <a:lvl5pPr marL="2057400" indent="-228600" defTabSz="920750" eaLnBrk="0" hangingPunct="0">
              <a:defRPr sz="3000">
                <a:solidFill>
                  <a:schemeClr val="tx2"/>
                </a:solidFill>
                <a:latin typeface="Arial" panose="020B0604020202020204" pitchFamily="34" charset="0"/>
              </a:defRPr>
            </a:lvl5pPr>
            <a:lvl6pPr marL="2514600" indent="-228600" defTabSz="920750" eaLnBrk="0" fontAlgn="base" hangingPunct="0">
              <a:spcBef>
                <a:spcPct val="0"/>
              </a:spcBef>
              <a:spcAft>
                <a:spcPct val="0"/>
              </a:spcAft>
              <a:defRPr sz="3000">
                <a:solidFill>
                  <a:schemeClr val="tx2"/>
                </a:solidFill>
                <a:latin typeface="Arial" panose="020B0604020202020204" pitchFamily="34" charset="0"/>
              </a:defRPr>
            </a:lvl6pPr>
            <a:lvl7pPr marL="2971800" indent="-228600" defTabSz="920750" eaLnBrk="0" fontAlgn="base" hangingPunct="0">
              <a:spcBef>
                <a:spcPct val="0"/>
              </a:spcBef>
              <a:spcAft>
                <a:spcPct val="0"/>
              </a:spcAft>
              <a:defRPr sz="3000">
                <a:solidFill>
                  <a:schemeClr val="tx2"/>
                </a:solidFill>
                <a:latin typeface="Arial" panose="020B0604020202020204" pitchFamily="34" charset="0"/>
              </a:defRPr>
            </a:lvl7pPr>
            <a:lvl8pPr marL="3429000" indent="-228600" defTabSz="920750" eaLnBrk="0" fontAlgn="base" hangingPunct="0">
              <a:spcBef>
                <a:spcPct val="0"/>
              </a:spcBef>
              <a:spcAft>
                <a:spcPct val="0"/>
              </a:spcAft>
              <a:defRPr sz="3000">
                <a:solidFill>
                  <a:schemeClr val="tx2"/>
                </a:solidFill>
                <a:latin typeface="Arial" panose="020B0604020202020204" pitchFamily="34" charset="0"/>
              </a:defRPr>
            </a:lvl8pPr>
            <a:lvl9pPr marL="3886200" indent="-228600" defTabSz="920750" eaLnBrk="0" fontAlgn="base" hangingPunct="0">
              <a:spcBef>
                <a:spcPct val="0"/>
              </a:spcBef>
              <a:spcAft>
                <a:spcPct val="0"/>
              </a:spcAft>
              <a:defRPr sz="3000">
                <a:solidFill>
                  <a:schemeClr val="tx2"/>
                </a:solidFill>
                <a:latin typeface="Arial" panose="020B0604020202020204" pitchFamily="34" charset="0"/>
              </a:defRPr>
            </a:lvl9pPr>
          </a:lstStyle>
          <a:p>
            <a:r>
              <a:rPr lang="en-US" altLang="en-US" sz="1200"/>
              <a:t>6-</a:t>
            </a:r>
            <a:fld id="{614CCA17-E56D-4E68-AED0-6ED77FCB9392}" type="slidenum">
              <a:rPr lang="en-US" altLang="en-US" sz="1200"/>
              <a:pPr/>
              <a:t>67</a:t>
            </a:fld>
            <a:endParaRPr lang="en-US" altLang="en-US" sz="1200"/>
          </a:p>
        </p:txBody>
      </p:sp>
      <p:sp>
        <p:nvSpPr>
          <p:cNvPr id="64516" name="Rectangle 2">
            <a:extLst>
              <a:ext uri="{FF2B5EF4-FFF2-40B4-BE49-F238E27FC236}">
                <a16:creationId xmlns:a16="http://schemas.microsoft.com/office/drawing/2014/main" id="{B80290AA-B743-F7A9-8A6E-F89A6148DA00}"/>
              </a:ext>
            </a:extLst>
          </p:cNvPr>
          <p:cNvSpPr>
            <a:spLocks noGrp="1" noRot="1" noChangeAspect="1" noChangeArrowheads="1" noTextEdit="1"/>
          </p:cNvSpPr>
          <p:nvPr>
            <p:ph type="sldImg"/>
          </p:nvPr>
        </p:nvSpPr>
        <p:spPr>
          <a:ln/>
        </p:spPr>
      </p:sp>
      <p:sp>
        <p:nvSpPr>
          <p:cNvPr id="64517" name="Rectangle 3">
            <a:extLst>
              <a:ext uri="{FF2B5EF4-FFF2-40B4-BE49-F238E27FC236}">
                <a16:creationId xmlns:a16="http://schemas.microsoft.com/office/drawing/2014/main" id="{6A4B0A70-47E0-B6D4-279C-BBAB08E06D47}"/>
              </a:ext>
            </a:extLst>
          </p:cNvPr>
          <p:cNvSpPr>
            <a:spLocks noGrp="1" noChangeArrowheads="1"/>
          </p:cNvSpPr>
          <p:nvPr>
            <p:ph type="body" idx="1"/>
          </p:nvPr>
        </p:nvSpPr>
        <p:spPr>
          <a:xfrm>
            <a:off x="152400" y="4370388"/>
            <a:ext cx="6477000" cy="41386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71102108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a:extLst>
              <a:ext uri="{FF2B5EF4-FFF2-40B4-BE49-F238E27FC236}">
                <a16:creationId xmlns:a16="http://schemas.microsoft.com/office/drawing/2014/main" id="{1FFE163B-FCDE-0608-6879-A3A2F00C7661}"/>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3000">
                <a:solidFill>
                  <a:schemeClr val="tx2"/>
                </a:solidFill>
                <a:latin typeface="Arial" panose="020B0604020202020204" pitchFamily="34" charset="0"/>
              </a:defRPr>
            </a:lvl1pPr>
            <a:lvl2pPr marL="742950" indent="-285750" defTabSz="920750" eaLnBrk="0" hangingPunct="0">
              <a:defRPr sz="3000">
                <a:solidFill>
                  <a:schemeClr val="tx2"/>
                </a:solidFill>
                <a:latin typeface="Arial" panose="020B0604020202020204" pitchFamily="34" charset="0"/>
              </a:defRPr>
            </a:lvl2pPr>
            <a:lvl3pPr marL="1143000" indent="-228600" defTabSz="920750" eaLnBrk="0" hangingPunct="0">
              <a:defRPr sz="3000">
                <a:solidFill>
                  <a:schemeClr val="tx2"/>
                </a:solidFill>
                <a:latin typeface="Arial" panose="020B0604020202020204" pitchFamily="34" charset="0"/>
              </a:defRPr>
            </a:lvl3pPr>
            <a:lvl4pPr marL="1600200" indent="-228600" defTabSz="920750" eaLnBrk="0" hangingPunct="0">
              <a:defRPr sz="3000">
                <a:solidFill>
                  <a:schemeClr val="tx2"/>
                </a:solidFill>
                <a:latin typeface="Arial" panose="020B0604020202020204" pitchFamily="34" charset="0"/>
              </a:defRPr>
            </a:lvl4pPr>
            <a:lvl5pPr marL="2057400" indent="-228600" defTabSz="920750" eaLnBrk="0" hangingPunct="0">
              <a:defRPr sz="3000">
                <a:solidFill>
                  <a:schemeClr val="tx2"/>
                </a:solidFill>
                <a:latin typeface="Arial" panose="020B0604020202020204" pitchFamily="34" charset="0"/>
              </a:defRPr>
            </a:lvl5pPr>
            <a:lvl6pPr marL="2514600" indent="-228600" defTabSz="920750" eaLnBrk="0" fontAlgn="base" hangingPunct="0">
              <a:spcBef>
                <a:spcPct val="0"/>
              </a:spcBef>
              <a:spcAft>
                <a:spcPct val="0"/>
              </a:spcAft>
              <a:defRPr sz="3000">
                <a:solidFill>
                  <a:schemeClr val="tx2"/>
                </a:solidFill>
                <a:latin typeface="Arial" panose="020B0604020202020204" pitchFamily="34" charset="0"/>
              </a:defRPr>
            </a:lvl6pPr>
            <a:lvl7pPr marL="2971800" indent="-228600" defTabSz="920750" eaLnBrk="0" fontAlgn="base" hangingPunct="0">
              <a:spcBef>
                <a:spcPct val="0"/>
              </a:spcBef>
              <a:spcAft>
                <a:spcPct val="0"/>
              </a:spcAft>
              <a:defRPr sz="3000">
                <a:solidFill>
                  <a:schemeClr val="tx2"/>
                </a:solidFill>
                <a:latin typeface="Arial" panose="020B0604020202020204" pitchFamily="34" charset="0"/>
              </a:defRPr>
            </a:lvl7pPr>
            <a:lvl8pPr marL="3429000" indent="-228600" defTabSz="920750" eaLnBrk="0" fontAlgn="base" hangingPunct="0">
              <a:spcBef>
                <a:spcPct val="0"/>
              </a:spcBef>
              <a:spcAft>
                <a:spcPct val="0"/>
              </a:spcAft>
              <a:defRPr sz="3000">
                <a:solidFill>
                  <a:schemeClr val="tx2"/>
                </a:solidFill>
                <a:latin typeface="Arial" panose="020B0604020202020204" pitchFamily="34" charset="0"/>
              </a:defRPr>
            </a:lvl8pPr>
            <a:lvl9pPr marL="3886200" indent="-228600" defTabSz="920750" eaLnBrk="0" fontAlgn="base" hangingPunct="0">
              <a:spcBef>
                <a:spcPct val="0"/>
              </a:spcBef>
              <a:spcAft>
                <a:spcPct val="0"/>
              </a:spcAft>
              <a:defRPr sz="3000">
                <a:solidFill>
                  <a:schemeClr val="tx2"/>
                </a:solidFill>
                <a:latin typeface="Arial" panose="020B0604020202020204" pitchFamily="34" charset="0"/>
              </a:defRPr>
            </a:lvl9pPr>
          </a:lstStyle>
          <a:p>
            <a:r>
              <a:rPr lang="en-US" altLang="en-US" sz="1200"/>
              <a:t>Session 6 – Predicting Highway Safety for Intersections </a:t>
            </a:r>
          </a:p>
        </p:txBody>
      </p:sp>
      <p:sp>
        <p:nvSpPr>
          <p:cNvPr id="64515" name="Rectangle 7">
            <a:extLst>
              <a:ext uri="{FF2B5EF4-FFF2-40B4-BE49-F238E27FC236}">
                <a16:creationId xmlns:a16="http://schemas.microsoft.com/office/drawing/2014/main" id="{B773FA50-C38F-757E-4546-B512ED9B8C6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3000">
                <a:solidFill>
                  <a:schemeClr val="tx2"/>
                </a:solidFill>
                <a:latin typeface="Arial" panose="020B0604020202020204" pitchFamily="34" charset="0"/>
              </a:defRPr>
            </a:lvl1pPr>
            <a:lvl2pPr marL="742950" indent="-285750" defTabSz="920750" eaLnBrk="0" hangingPunct="0">
              <a:defRPr sz="3000">
                <a:solidFill>
                  <a:schemeClr val="tx2"/>
                </a:solidFill>
                <a:latin typeface="Arial" panose="020B0604020202020204" pitchFamily="34" charset="0"/>
              </a:defRPr>
            </a:lvl2pPr>
            <a:lvl3pPr marL="1143000" indent="-228600" defTabSz="920750" eaLnBrk="0" hangingPunct="0">
              <a:defRPr sz="3000">
                <a:solidFill>
                  <a:schemeClr val="tx2"/>
                </a:solidFill>
                <a:latin typeface="Arial" panose="020B0604020202020204" pitchFamily="34" charset="0"/>
              </a:defRPr>
            </a:lvl3pPr>
            <a:lvl4pPr marL="1600200" indent="-228600" defTabSz="920750" eaLnBrk="0" hangingPunct="0">
              <a:defRPr sz="3000">
                <a:solidFill>
                  <a:schemeClr val="tx2"/>
                </a:solidFill>
                <a:latin typeface="Arial" panose="020B0604020202020204" pitchFamily="34" charset="0"/>
              </a:defRPr>
            </a:lvl4pPr>
            <a:lvl5pPr marL="2057400" indent="-228600" defTabSz="920750" eaLnBrk="0" hangingPunct="0">
              <a:defRPr sz="3000">
                <a:solidFill>
                  <a:schemeClr val="tx2"/>
                </a:solidFill>
                <a:latin typeface="Arial" panose="020B0604020202020204" pitchFamily="34" charset="0"/>
              </a:defRPr>
            </a:lvl5pPr>
            <a:lvl6pPr marL="2514600" indent="-228600" defTabSz="920750" eaLnBrk="0" fontAlgn="base" hangingPunct="0">
              <a:spcBef>
                <a:spcPct val="0"/>
              </a:spcBef>
              <a:spcAft>
                <a:spcPct val="0"/>
              </a:spcAft>
              <a:defRPr sz="3000">
                <a:solidFill>
                  <a:schemeClr val="tx2"/>
                </a:solidFill>
                <a:latin typeface="Arial" panose="020B0604020202020204" pitchFamily="34" charset="0"/>
              </a:defRPr>
            </a:lvl6pPr>
            <a:lvl7pPr marL="2971800" indent="-228600" defTabSz="920750" eaLnBrk="0" fontAlgn="base" hangingPunct="0">
              <a:spcBef>
                <a:spcPct val="0"/>
              </a:spcBef>
              <a:spcAft>
                <a:spcPct val="0"/>
              </a:spcAft>
              <a:defRPr sz="3000">
                <a:solidFill>
                  <a:schemeClr val="tx2"/>
                </a:solidFill>
                <a:latin typeface="Arial" panose="020B0604020202020204" pitchFamily="34" charset="0"/>
              </a:defRPr>
            </a:lvl7pPr>
            <a:lvl8pPr marL="3429000" indent="-228600" defTabSz="920750" eaLnBrk="0" fontAlgn="base" hangingPunct="0">
              <a:spcBef>
                <a:spcPct val="0"/>
              </a:spcBef>
              <a:spcAft>
                <a:spcPct val="0"/>
              </a:spcAft>
              <a:defRPr sz="3000">
                <a:solidFill>
                  <a:schemeClr val="tx2"/>
                </a:solidFill>
                <a:latin typeface="Arial" panose="020B0604020202020204" pitchFamily="34" charset="0"/>
              </a:defRPr>
            </a:lvl8pPr>
            <a:lvl9pPr marL="3886200" indent="-228600" defTabSz="920750" eaLnBrk="0" fontAlgn="base" hangingPunct="0">
              <a:spcBef>
                <a:spcPct val="0"/>
              </a:spcBef>
              <a:spcAft>
                <a:spcPct val="0"/>
              </a:spcAft>
              <a:defRPr sz="3000">
                <a:solidFill>
                  <a:schemeClr val="tx2"/>
                </a:solidFill>
                <a:latin typeface="Arial" panose="020B0604020202020204" pitchFamily="34" charset="0"/>
              </a:defRPr>
            </a:lvl9pPr>
          </a:lstStyle>
          <a:p>
            <a:r>
              <a:rPr lang="en-US" altLang="en-US" sz="1200"/>
              <a:t>6-</a:t>
            </a:r>
            <a:fld id="{614CCA17-E56D-4E68-AED0-6ED77FCB9392}" type="slidenum">
              <a:rPr lang="en-US" altLang="en-US" sz="1200"/>
              <a:pPr/>
              <a:t>68</a:t>
            </a:fld>
            <a:endParaRPr lang="en-US" altLang="en-US" sz="1200"/>
          </a:p>
        </p:txBody>
      </p:sp>
      <p:sp>
        <p:nvSpPr>
          <p:cNvPr id="64516" name="Rectangle 2">
            <a:extLst>
              <a:ext uri="{FF2B5EF4-FFF2-40B4-BE49-F238E27FC236}">
                <a16:creationId xmlns:a16="http://schemas.microsoft.com/office/drawing/2014/main" id="{B80290AA-B743-F7A9-8A6E-F89A6148DA00}"/>
              </a:ext>
            </a:extLst>
          </p:cNvPr>
          <p:cNvSpPr>
            <a:spLocks noGrp="1" noRot="1" noChangeAspect="1" noChangeArrowheads="1" noTextEdit="1"/>
          </p:cNvSpPr>
          <p:nvPr>
            <p:ph type="sldImg"/>
          </p:nvPr>
        </p:nvSpPr>
        <p:spPr>
          <a:ln/>
        </p:spPr>
      </p:sp>
      <p:sp>
        <p:nvSpPr>
          <p:cNvPr id="64517" name="Rectangle 3">
            <a:extLst>
              <a:ext uri="{FF2B5EF4-FFF2-40B4-BE49-F238E27FC236}">
                <a16:creationId xmlns:a16="http://schemas.microsoft.com/office/drawing/2014/main" id="{6A4B0A70-47E0-B6D4-279C-BBAB08E06D47}"/>
              </a:ext>
            </a:extLst>
          </p:cNvPr>
          <p:cNvSpPr>
            <a:spLocks noGrp="1" noChangeArrowheads="1"/>
          </p:cNvSpPr>
          <p:nvPr>
            <p:ph type="body" idx="1"/>
          </p:nvPr>
        </p:nvSpPr>
        <p:spPr>
          <a:xfrm>
            <a:off x="152400" y="4370388"/>
            <a:ext cx="6477000" cy="41386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96004419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a:extLst>
              <a:ext uri="{FF2B5EF4-FFF2-40B4-BE49-F238E27FC236}">
                <a16:creationId xmlns:a16="http://schemas.microsoft.com/office/drawing/2014/main" id="{1FFE163B-FCDE-0608-6879-A3A2F00C7661}"/>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3000">
                <a:solidFill>
                  <a:schemeClr val="tx2"/>
                </a:solidFill>
                <a:latin typeface="Arial" panose="020B0604020202020204" pitchFamily="34" charset="0"/>
              </a:defRPr>
            </a:lvl1pPr>
            <a:lvl2pPr marL="742950" indent="-285750" defTabSz="920750" eaLnBrk="0" hangingPunct="0">
              <a:defRPr sz="3000">
                <a:solidFill>
                  <a:schemeClr val="tx2"/>
                </a:solidFill>
                <a:latin typeface="Arial" panose="020B0604020202020204" pitchFamily="34" charset="0"/>
              </a:defRPr>
            </a:lvl2pPr>
            <a:lvl3pPr marL="1143000" indent="-228600" defTabSz="920750" eaLnBrk="0" hangingPunct="0">
              <a:defRPr sz="3000">
                <a:solidFill>
                  <a:schemeClr val="tx2"/>
                </a:solidFill>
                <a:latin typeface="Arial" panose="020B0604020202020204" pitchFamily="34" charset="0"/>
              </a:defRPr>
            </a:lvl3pPr>
            <a:lvl4pPr marL="1600200" indent="-228600" defTabSz="920750" eaLnBrk="0" hangingPunct="0">
              <a:defRPr sz="3000">
                <a:solidFill>
                  <a:schemeClr val="tx2"/>
                </a:solidFill>
                <a:latin typeface="Arial" panose="020B0604020202020204" pitchFamily="34" charset="0"/>
              </a:defRPr>
            </a:lvl4pPr>
            <a:lvl5pPr marL="2057400" indent="-228600" defTabSz="920750" eaLnBrk="0" hangingPunct="0">
              <a:defRPr sz="3000">
                <a:solidFill>
                  <a:schemeClr val="tx2"/>
                </a:solidFill>
                <a:latin typeface="Arial" panose="020B0604020202020204" pitchFamily="34" charset="0"/>
              </a:defRPr>
            </a:lvl5pPr>
            <a:lvl6pPr marL="2514600" indent="-228600" defTabSz="920750" eaLnBrk="0" fontAlgn="base" hangingPunct="0">
              <a:spcBef>
                <a:spcPct val="0"/>
              </a:spcBef>
              <a:spcAft>
                <a:spcPct val="0"/>
              </a:spcAft>
              <a:defRPr sz="3000">
                <a:solidFill>
                  <a:schemeClr val="tx2"/>
                </a:solidFill>
                <a:latin typeface="Arial" panose="020B0604020202020204" pitchFamily="34" charset="0"/>
              </a:defRPr>
            </a:lvl6pPr>
            <a:lvl7pPr marL="2971800" indent="-228600" defTabSz="920750" eaLnBrk="0" fontAlgn="base" hangingPunct="0">
              <a:spcBef>
                <a:spcPct val="0"/>
              </a:spcBef>
              <a:spcAft>
                <a:spcPct val="0"/>
              </a:spcAft>
              <a:defRPr sz="3000">
                <a:solidFill>
                  <a:schemeClr val="tx2"/>
                </a:solidFill>
                <a:latin typeface="Arial" panose="020B0604020202020204" pitchFamily="34" charset="0"/>
              </a:defRPr>
            </a:lvl7pPr>
            <a:lvl8pPr marL="3429000" indent="-228600" defTabSz="920750" eaLnBrk="0" fontAlgn="base" hangingPunct="0">
              <a:spcBef>
                <a:spcPct val="0"/>
              </a:spcBef>
              <a:spcAft>
                <a:spcPct val="0"/>
              </a:spcAft>
              <a:defRPr sz="3000">
                <a:solidFill>
                  <a:schemeClr val="tx2"/>
                </a:solidFill>
                <a:latin typeface="Arial" panose="020B0604020202020204" pitchFamily="34" charset="0"/>
              </a:defRPr>
            </a:lvl8pPr>
            <a:lvl9pPr marL="3886200" indent="-228600" defTabSz="920750" eaLnBrk="0" fontAlgn="base" hangingPunct="0">
              <a:spcBef>
                <a:spcPct val="0"/>
              </a:spcBef>
              <a:spcAft>
                <a:spcPct val="0"/>
              </a:spcAft>
              <a:defRPr sz="3000">
                <a:solidFill>
                  <a:schemeClr val="tx2"/>
                </a:solidFill>
                <a:latin typeface="Arial" panose="020B0604020202020204" pitchFamily="34" charset="0"/>
              </a:defRPr>
            </a:lvl9pPr>
          </a:lstStyle>
          <a:p>
            <a:r>
              <a:rPr lang="en-US" altLang="en-US" sz="1200"/>
              <a:t>Session 6 – Predicting Highway Safety for Intersections </a:t>
            </a:r>
          </a:p>
        </p:txBody>
      </p:sp>
      <p:sp>
        <p:nvSpPr>
          <p:cNvPr id="64515" name="Rectangle 7">
            <a:extLst>
              <a:ext uri="{FF2B5EF4-FFF2-40B4-BE49-F238E27FC236}">
                <a16:creationId xmlns:a16="http://schemas.microsoft.com/office/drawing/2014/main" id="{B773FA50-C38F-757E-4546-B512ED9B8C6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3000">
                <a:solidFill>
                  <a:schemeClr val="tx2"/>
                </a:solidFill>
                <a:latin typeface="Arial" panose="020B0604020202020204" pitchFamily="34" charset="0"/>
              </a:defRPr>
            </a:lvl1pPr>
            <a:lvl2pPr marL="742950" indent="-285750" defTabSz="920750" eaLnBrk="0" hangingPunct="0">
              <a:defRPr sz="3000">
                <a:solidFill>
                  <a:schemeClr val="tx2"/>
                </a:solidFill>
                <a:latin typeface="Arial" panose="020B0604020202020204" pitchFamily="34" charset="0"/>
              </a:defRPr>
            </a:lvl2pPr>
            <a:lvl3pPr marL="1143000" indent="-228600" defTabSz="920750" eaLnBrk="0" hangingPunct="0">
              <a:defRPr sz="3000">
                <a:solidFill>
                  <a:schemeClr val="tx2"/>
                </a:solidFill>
                <a:latin typeface="Arial" panose="020B0604020202020204" pitchFamily="34" charset="0"/>
              </a:defRPr>
            </a:lvl3pPr>
            <a:lvl4pPr marL="1600200" indent="-228600" defTabSz="920750" eaLnBrk="0" hangingPunct="0">
              <a:defRPr sz="3000">
                <a:solidFill>
                  <a:schemeClr val="tx2"/>
                </a:solidFill>
                <a:latin typeface="Arial" panose="020B0604020202020204" pitchFamily="34" charset="0"/>
              </a:defRPr>
            </a:lvl4pPr>
            <a:lvl5pPr marL="2057400" indent="-228600" defTabSz="920750" eaLnBrk="0" hangingPunct="0">
              <a:defRPr sz="3000">
                <a:solidFill>
                  <a:schemeClr val="tx2"/>
                </a:solidFill>
                <a:latin typeface="Arial" panose="020B0604020202020204" pitchFamily="34" charset="0"/>
              </a:defRPr>
            </a:lvl5pPr>
            <a:lvl6pPr marL="2514600" indent="-228600" defTabSz="920750" eaLnBrk="0" fontAlgn="base" hangingPunct="0">
              <a:spcBef>
                <a:spcPct val="0"/>
              </a:spcBef>
              <a:spcAft>
                <a:spcPct val="0"/>
              </a:spcAft>
              <a:defRPr sz="3000">
                <a:solidFill>
                  <a:schemeClr val="tx2"/>
                </a:solidFill>
                <a:latin typeface="Arial" panose="020B0604020202020204" pitchFamily="34" charset="0"/>
              </a:defRPr>
            </a:lvl6pPr>
            <a:lvl7pPr marL="2971800" indent="-228600" defTabSz="920750" eaLnBrk="0" fontAlgn="base" hangingPunct="0">
              <a:spcBef>
                <a:spcPct val="0"/>
              </a:spcBef>
              <a:spcAft>
                <a:spcPct val="0"/>
              </a:spcAft>
              <a:defRPr sz="3000">
                <a:solidFill>
                  <a:schemeClr val="tx2"/>
                </a:solidFill>
                <a:latin typeface="Arial" panose="020B0604020202020204" pitchFamily="34" charset="0"/>
              </a:defRPr>
            </a:lvl7pPr>
            <a:lvl8pPr marL="3429000" indent="-228600" defTabSz="920750" eaLnBrk="0" fontAlgn="base" hangingPunct="0">
              <a:spcBef>
                <a:spcPct val="0"/>
              </a:spcBef>
              <a:spcAft>
                <a:spcPct val="0"/>
              </a:spcAft>
              <a:defRPr sz="3000">
                <a:solidFill>
                  <a:schemeClr val="tx2"/>
                </a:solidFill>
                <a:latin typeface="Arial" panose="020B0604020202020204" pitchFamily="34" charset="0"/>
              </a:defRPr>
            </a:lvl8pPr>
            <a:lvl9pPr marL="3886200" indent="-228600" defTabSz="920750" eaLnBrk="0" fontAlgn="base" hangingPunct="0">
              <a:spcBef>
                <a:spcPct val="0"/>
              </a:spcBef>
              <a:spcAft>
                <a:spcPct val="0"/>
              </a:spcAft>
              <a:defRPr sz="3000">
                <a:solidFill>
                  <a:schemeClr val="tx2"/>
                </a:solidFill>
                <a:latin typeface="Arial" panose="020B0604020202020204" pitchFamily="34" charset="0"/>
              </a:defRPr>
            </a:lvl9pPr>
          </a:lstStyle>
          <a:p>
            <a:r>
              <a:rPr lang="en-US" altLang="en-US" sz="1200"/>
              <a:t>6-</a:t>
            </a:r>
            <a:fld id="{614CCA17-E56D-4E68-AED0-6ED77FCB9392}" type="slidenum">
              <a:rPr lang="en-US" altLang="en-US" sz="1200"/>
              <a:pPr/>
              <a:t>69</a:t>
            </a:fld>
            <a:endParaRPr lang="en-US" altLang="en-US" sz="1200"/>
          </a:p>
        </p:txBody>
      </p:sp>
      <p:sp>
        <p:nvSpPr>
          <p:cNvPr id="64516" name="Rectangle 2">
            <a:extLst>
              <a:ext uri="{FF2B5EF4-FFF2-40B4-BE49-F238E27FC236}">
                <a16:creationId xmlns:a16="http://schemas.microsoft.com/office/drawing/2014/main" id="{B80290AA-B743-F7A9-8A6E-F89A6148DA00}"/>
              </a:ext>
            </a:extLst>
          </p:cNvPr>
          <p:cNvSpPr>
            <a:spLocks noGrp="1" noRot="1" noChangeAspect="1" noChangeArrowheads="1" noTextEdit="1"/>
          </p:cNvSpPr>
          <p:nvPr>
            <p:ph type="sldImg"/>
          </p:nvPr>
        </p:nvSpPr>
        <p:spPr>
          <a:ln/>
        </p:spPr>
      </p:sp>
      <p:sp>
        <p:nvSpPr>
          <p:cNvPr id="64517" name="Rectangle 3">
            <a:extLst>
              <a:ext uri="{FF2B5EF4-FFF2-40B4-BE49-F238E27FC236}">
                <a16:creationId xmlns:a16="http://schemas.microsoft.com/office/drawing/2014/main" id="{6A4B0A70-47E0-B6D4-279C-BBAB08E06D47}"/>
              </a:ext>
            </a:extLst>
          </p:cNvPr>
          <p:cNvSpPr>
            <a:spLocks noGrp="1" noChangeArrowheads="1"/>
          </p:cNvSpPr>
          <p:nvPr>
            <p:ph type="body" idx="1"/>
          </p:nvPr>
        </p:nvSpPr>
        <p:spPr>
          <a:xfrm>
            <a:off x="152400" y="4370388"/>
            <a:ext cx="6477000" cy="41386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22276561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a:extLst>
              <a:ext uri="{FF2B5EF4-FFF2-40B4-BE49-F238E27FC236}">
                <a16:creationId xmlns:a16="http://schemas.microsoft.com/office/drawing/2014/main" id="{1FFE163B-FCDE-0608-6879-A3A2F00C7661}"/>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3000">
                <a:solidFill>
                  <a:schemeClr val="tx2"/>
                </a:solidFill>
                <a:latin typeface="Arial" panose="020B0604020202020204" pitchFamily="34" charset="0"/>
              </a:defRPr>
            </a:lvl1pPr>
            <a:lvl2pPr marL="742950" indent="-285750" defTabSz="920750" eaLnBrk="0" hangingPunct="0">
              <a:defRPr sz="3000">
                <a:solidFill>
                  <a:schemeClr val="tx2"/>
                </a:solidFill>
                <a:latin typeface="Arial" panose="020B0604020202020204" pitchFamily="34" charset="0"/>
              </a:defRPr>
            </a:lvl2pPr>
            <a:lvl3pPr marL="1143000" indent="-228600" defTabSz="920750" eaLnBrk="0" hangingPunct="0">
              <a:defRPr sz="3000">
                <a:solidFill>
                  <a:schemeClr val="tx2"/>
                </a:solidFill>
                <a:latin typeface="Arial" panose="020B0604020202020204" pitchFamily="34" charset="0"/>
              </a:defRPr>
            </a:lvl3pPr>
            <a:lvl4pPr marL="1600200" indent="-228600" defTabSz="920750" eaLnBrk="0" hangingPunct="0">
              <a:defRPr sz="3000">
                <a:solidFill>
                  <a:schemeClr val="tx2"/>
                </a:solidFill>
                <a:latin typeface="Arial" panose="020B0604020202020204" pitchFamily="34" charset="0"/>
              </a:defRPr>
            </a:lvl4pPr>
            <a:lvl5pPr marL="2057400" indent="-228600" defTabSz="920750" eaLnBrk="0" hangingPunct="0">
              <a:defRPr sz="3000">
                <a:solidFill>
                  <a:schemeClr val="tx2"/>
                </a:solidFill>
                <a:latin typeface="Arial" panose="020B0604020202020204" pitchFamily="34" charset="0"/>
              </a:defRPr>
            </a:lvl5pPr>
            <a:lvl6pPr marL="2514600" indent="-228600" defTabSz="920750" eaLnBrk="0" fontAlgn="base" hangingPunct="0">
              <a:spcBef>
                <a:spcPct val="0"/>
              </a:spcBef>
              <a:spcAft>
                <a:spcPct val="0"/>
              </a:spcAft>
              <a:defRPr sz="3000">
                <a:solidFill>
                  <a:schemeClr val="tx2"/>
                </a:solidFill>
                <a:latin typeface="Arial" panose="020B0604020202020204" pitchFamily="34" charset="0"/>
              </a:defRPr>
            </a:lvl6pPr>
            <a:lvl7pPr marL="2971800" indent="-228600" defTabSz="920750" eaLnBrk="0" fontAlgn="base" hangingPunct="0">
              <a:spcBef>
                <a:spcPct val="0"/>
              </a:spcBef>
              <a:spcAft>
                <a:spcPct val="0"/>
              </a:spcAft>
              <a:defRPr sz="3000">
                <a:solidFill>
                  <a:schemeClr val="tx2"/>
                </a:solidFill>
                <a:latin typeface="Arial" panose="020B0604020202020204" pitchFamily="34" charset="0"/>
              </a:defRPr>
            </a:lvl7pPr>
            <a:lvl8pPr marL="3429000" indent="-228600" defTabSz="920750" eaLnBrk="0" fontAlgn="base" hangingPunct="0">
              <a:spcBef>
                <a:spcPct val="0"/>
              </a:spcBef>
              <a:spcAft>
                <a:spcPct val="0"/>
              </a:spcAft>
              <a:defRPr sz="3000">
                <a:solidFill>
                  <a:schemeClr val="tx2"/>
                </a:solidFill>
                <a:latin typeface="Arial" panose="020B0604020202020204" pitchFamily="34" charset="0"/>
              </a:defRPr>
            </a:lvl8pPr>
            <a:lvl9pPr marL="3886200" indent="-228600" defTabSz="920750" eaLnBrk="0" fontAlgn="base" hangingPunct="0">
              <a:spcBef>
                <a:spcPct val="0"/>
              </a:spcBef>
              <a:spcAft>
                <a:spcPct val="0"/>
              </a:spcAft>
              <a:defRPr sz="3000">
                <a:solidFill>
                  <a:schemeClr val="tx2"/>
                </a:solidFill>
                <a:latin typeface="Arial" panose="020B0604020202020204" pitchFamily="34" charset="0"/>
              </a:defRPr>
            </a:lvl9pPr>
          </a:lstStyle>
          <a:p>
            <a:r>
              <a:rPr lang="en-US" altLang="en-US" sz="1200"/>
              <a:t>Session 6 – Predicting Highway Safety for Intersections </a:t>
            </a:r>
          </a:p>
        </p:txBody>
      </p:sp>
      <p:sp>
        <p:nvSpPr>
          <p:cNvPr id="64515" name="Rectangle 7">
            <a:extLst>
              <a:ext uri="{FF2B5EF4-FFF2-40B4-BE49-F238E27FC236}">
                <a16:creationId xmlns:a16="http://schemas.microsoft.com/office/drawing/2014/main" id="{B773FA50-C38F-757E-4546-B512ED9B8C6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3000">
                <a:solidFill>
                  <a:schemeClr val="tx2"/>
                </a:solidFill>
                <a:latin typeface="Arial" panose="020B0604020202020204" pitchFamily="34" charset="0"/>
              </a:defRPr>
            </a:lvl1pPr>
            <a:lvl2pPr marL="742950" indent="-285750" defTabSz="920750" eaLnBrk="0" hangingPunct="0">
              <a:defRPr sz="3000">
                <a:solidFill>
                  <a:schemeClr val="tx2"/>
                </a:solidFill>
                <a:latin typeface="Arial" panose="020B0604020202020204" pitchFamily="34" charset="0"/>
              </a:defRPr>
            </a:lvl2pPr>
            <a:lvl3pPr marL="1143000" indent="-228600" defTabSz="920750" eaLnBrk="0" hangingPunct="0">
              <a:defRPr sz="3000">
                <a:solidFill>
                  <a:schemeClr val="tx2"/>
                </a:solidFill>
                <a:latin typeface="Arial" panose="020B0604020202020204" pitchFamily="34" charset="0"/>
              </a:defRPr>
            </a:lvl3pPr>
            <a:lvl4pPr marL="1600200" indent="-228600" defTabSz="920750" eaLnBrk="0" hangingPunct="0">
              <a:defRPr sz="3000">
                <a:solidFill>
                  <a:schemeClr val="tx2"/>
                </a:solidFill>
                <a:latin typeface="Arial" panose="020B0604020202020204" pitchFamily="34" charset="0"/>
              </a:defRPr>
            </a:lvl4pPr>
            <a:lvl5pPr marL="2057400" indent="-228600" defTabSz="920750" eaLnBrk="0" hangingPunct="0">
              <a:defRPr sz="3000">
                <a:solidFill>
                  <a:schemeClr val="tx2"/>
                </a:solidFill>
                <a:latin typeface="Arial" panose="020B0604020202020204" pitchFamily="34" charset="0"/>
              </a:defRPr>
            </a:lvl5pPr>
            <a:lvl6pPr marL="2514600" indent="-228600" defTabSz="920750" eaLnBrk="0" fontAlgn="base" hangingPunct="0">
              <a:spcBef>
                <a:spcPct val="0"/>
              </a:spcBef>
              <a:spcAft>
                <a:spcPct val="0"/>
              </a:spcAft>
              <a:defRPr sz="3000">
                <a:solidFill>
                  <a:schemeClr val="tx2"/>
                </a:solidFill>
                <a:latin typeface="Arial" panose="020B0604020202020204" pitchFamily="34" charset="0"/>
              </a:defRPr>
            </a:lvl6pPr>
            <a:lvl7pPr marL="2971800" indent="-228600" defTabSz="920750" eaLnBrk="0" fontAlgn="base" hangingPunct="0">
              <a:spcBef>
                <a:spcPct val="0"/>
              </a:spcBef>
              <a:spcAft>
                <a:spcPct val="0"/>
              </a:spcAft>
              <a:defRPr sz="3000">
                <a:solidFill>
                  <a:schemeClr val="tx2"/>
                </a:solidFill>
                <a:latin typeface="Arial" panose="020B0604020202020204" pitchFamily="34" charset="0"/>
              </a:defRPr>
            </a:lvl7pPr>
            <a:lvl8pPr marL="3429000" indent="-228600" defTabSz="920750" eaLnBrk="0" fontAlgn="base" hangingPunct="0">
              <a:spcBef>
                <a:spcPct val="0"/>
              </a:spcBef>
              <a:spcAft>
                <a:spcPct val="0"/>
              </a:spcAft>
              <a:defRPr sz="3000">
                <a:solidFill>
                  <a:schemeClr val="tx2"/>
                </a:solidFill>
                <a:latin typeface="Arial" panose="020B0604020202020204" pitchFamily="34" charset="0"/>
              </a:defRPr>
            </a:lvl8pPr>
            <a:lvl9pPr marL="3886200" indent="-228600" defTabSz="920750" eaLnBrk="0" fontAlgn="base" hangingPunct="0">
              <a:spcBef>
                <a:spcPct val="0"/>
              </a:spcBef>
              <a:spcAft>
                <a:spcPct val="0"/>
              </a:spcAft>
              <a:defRPr sz="3000">
                <a:solidFill>
                  <a:schemeClr val="tx2"/>
                </a:solidFill>
                <a:latin typeface="Arial" panose="020B0604020202020204" pitchFamily="34" charset="0"/>
              </a:defRPr>
            </a:lvl9pPr>
          </a:lstStyle>
          <a:p>
            <a:r>
              <a:rPr lang="en-US" altLang="en-US" sz="1200"/>
              <a:t>6-</a:t>
            </a:r>
            <a:fld id="{614CCA17-E56D-4E68-AED0-6ED77FCB9392}" type="slidenum">
              <a:rPr lang="en-US" altLang="en-US" sz="1200"/>
              <a:pPr/>
              <a:t>70</a:t>
            </a:fld>
            <a:endParaRPr lang="en-US" altLang="en-US" sz="1200"/>
          </a:p>
        </p:txBody>
      </p:sp>
      <p:sp>
        <p:nvSpPr>
          <p:cNvPr id="64516" name="Rectangle 2">
            <a:extLst>
              <a:ext uri="{FF2B5EF4-FFF2-40B4-BE49-F238E27FC236}">
                <a16:creationId xmlns:a16="http://schemas.microsoft.com/office/drawing/2014/main" id="{B80290AA-B743-F7A9-8A6E-F89A6148DA00}"/>
              </a:ext>
            </a:extLst>
          </p:cNvPr>
          <p:cNvSpPr>
            <a:spLocks noGrp="1" noRot="1" noChangeAspect="1" noChangeArrowheads="1" noTextEdit="1"/>
          </p:cNvSpPr>
          <p:nvPr>
            <p:ph type="sldImg"/>
          </p:nvPr>
        </p:nvSpPr>
        <p:spPr>
          <a:ln/>
        </p:spPr>
      </p:sp>
      <p:sp>
        <p:nvSpPr>
          <p:cNvPr id="64517" name="Rectangle 3">
            <a:extLst>
              <a:ext uri="{FF2B5EF4-FFF2-40B4-BE49-F238E27FC236}">
                <a16:creationId xmlns:a16="http://schemas.microsoft.com/office/drawing/2014/main" id="{6A4B0A70-47E0-B6D4-279C-BBAB08E06D47}"/>
              </a:ext>
            </a:extLst>
          </p:cNvPr>
          <p:cNvSpPr>
            <a:spLocks noGrp="1" noChangeArrowheads="1"/>
          </p:cNvSpPr>
          <p:nvPr>
            <p:ph type="body" idx="1"/>
          </p:nvPr>
        </p:nvSpPr>
        <p:spPr>
          <a:xfrm>
            <a:off x="152400" y="4370388"/>
            <a:ext cx="6477000" cy="41386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5141698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7</a:t>
            </a:fld>
            <a:endParaRPr lang="tr-TR"/>
          </a:p>
        </p:txBody>
      </p:sp>
    </p:spTree>
    <p:extLst>
      <p:ext uri="{BB962C8B-B14F-4D97-AF65-F5344CB8AC3E}">
        <p14:creationId xmlns:p14="http://schemas.microsoft.com/office/powerpoint/2010/main" val="65582492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a:extLst>
              <a:ext uri="{FF2B5EF4-FFF2-40B4-BE49-F238E27FC236}">
                <a16:creationId xmlns:a16="http://schemas.microsoft.com/office/drawing/2014/main" id="{1FFE163B-FCDE-0608-6879-A3A2F00C7661}"/>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3000">
                <a:solidFill>
                  <a:schemeClr val="tx2"/>
                </a:solidFill>
                <a:latin typeface="Arial" panose="020B0604020202020204" pitchFamily="34" charset="0"/>
              </a:defRPr>
            </a:lvl1pPr>
            <a:lvl2pPr marL="742950" indent="-285750" defTabSz="920750" eaLnBrk="0" hangingPunct="0">
              <a:defRPr sz="3000">
                <a:solidFill>
                  <a:schemeClr val="tx2"/>
                </a:solidFill>
                <a:latin typeface="Arial" panose="020B0604020202020204" pitchFamily="34" charset="0"/>
              </a:defRPr>
            </a:lvl2pPr>
            <a:lvl3pPr marL="1143000" indent="-228600" defTabSz="920750" eaLnBrk="0" hangingPunct="0">
              <a:defRPr sz="3000">
                <a:solidFill>
                  <a:schemeClr val="tx2"/>
                </a:solidFill>
                <a:latin typeface="Arial" panose="020B0604020202020204" pitchFamily="34" charset="0"/>
              </a:defRPr>
            </a:lvl3pPr>
            <a:lvl4pPr marL="1600200" indent="-228600" defTabSz="920750" eaLnBrk="0" hangingPunct="0">
              <a:defRPr sz="3000">
                <a:solidFill>
                  <a:schemeClr val="tx2"/>
                </a:solidFill>
                <a:latin typeface="Arial" panose="020B0604020202020204" pitchFamily="34" charset="0"/>
              </a:defRPr>
            </a:lvl4pPr>
            <a:lvl5pPr marL="2057400" indent="-228600" defTabSz="920750" eaLnBrk="0" hangingPunct="0">
              <a:defRPr sz="3000">
                <a:solidFill>
                  <a:schemeClr val="tx2"/>
                </a:solidFill>
                <a:latin typeface="Arial" panose="020B0604020202020204" pitchFamily="34" charset="0"/>
              </a:defRPr>
            </a:lvl5pPr>
            <a:lvl6pPr marL="2514600" indent="-228600" defTabSz="920750" eaLnBrk="0" fontAlgn="base" hangingPunct="0">
              <a:spcBef>
                <a:spcPct val="0"/>
              </a:spcBef>
              <a:spcAft>
                <a:spcPct val="0"/>
              </a:spcAft>
              <a:defRPr sz="3000">
                <a:solidFill>
                  <a:schemeClr val="tx2"/>
                </a:solidFill>
                <a:latin typeface="Arial" panose="020B0604020202020204" pitchFamily="34" charset="0"/>
              </a:defRPr>
            </a:lvl6pPr>
            <a:lvl7pPr marL="2971800" indent="-228600" defTabSz="920750" eaLnBrk="0" fontAlgn="base" hangingPunct="0">
              <a:spcBef>
                <a:spcPct val="0"/>
              </a:spcBef>
              <a:spcAft>
                <a:spcPct val="0"/>
              </a:spcAft>
              <a:defRPr sz="3000">
                <a:solidFill>
                  <a:schemeClr val="tx2"/>
                </a:solidFill>
                <a:latin typeface="Arial" panose="020B0604020202020204" pitchFamily="34" charset="0"/>
              </a:defRPr>
            </a:lvl7pPr>
            <a:lvl8pPr marL="3429000" indent="-228600" defTabSz="920750" eaLnBrk="0" fontAlgn="base" hangingPunct="0">
              <a:spcBef>
                <a:spcPct val="0"/>
              </a:spcBef>
              <a:spcAft>
                <a:spcPct val="0"/>
              </a:spcAft>
              <a:defRPr sz="3000">
                <a:solidFill>
                  <a:schemeClr val="tx2"/>
                </a:solidFill>
                <a:latin typeface="Arial" panose="020B0604020202020204" pitchFamily="34" charset="0"/>
              </a:defRPr>
            </a:lvl8pPr>
            <a:lvl9pPr marL="3886200" indent="-228600" defTabSz="920750" eaLnBrk="0" fontAlgn="base" hangingPunct="0">
              <a:spcBef>
                <a:spcPct val="0"/>
              </a:spcBef>
              <a:spcAft>
                <a:spcPct val="0"/>
              </a:spcAft>
              <a:defRPr sz="3000">
                <a:solidFill>
                  <a:schemeClr val="tx2"/>
                </a:solidFill>
                <a:latin typeface="Arial" panose="020B0604020202020204" pitchFamily="34" charset="0"/>
              </a:defRPr>
            </a:lvl9pPr>
          </a:lstStyle>
          <a:p>
            <a:r>
              <a:rPr lang="en-US" altLang="en-US" sz="1200"/>
              <a:t>Session 6 – Predicting Highway Safety for Intersections </a:t>
            </a:r>
          </a:p>
        </p:txBody>
      </p:sp>
      <p:sp>
        <p:nvSpPr>
          <p:cNvPr id="64515" name="Rectangle 7">
            <a:extLst>
              <a:ext uri="{FF2B5EF4-FFF2-40B4-BE49-F238E27FC236}">
                <a16:creationId xmlns:a16="http://schemas.microsoft.com/office/drawing/2014/main" id="{B773FA50-C38F-757E-4546-B512ED9B8C6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3000">
                <a:solidFill>
                  <a:schemeClr val="tx2"/>
                </a:solidFill>
                <a:latin typeface="Arial" panose="020B0604020202020204" pitchFamily="34" charset="0"/>
              </a:defRPr>
            </a:lvl1pPr>
            <a:lvl2pPr marL="742950" indent="-285750" defTabSz="920750" eaLnBrk="0" hangingPunct="0">
              <a:defRPr sz="3000">
                <a:solidFill>
                  <a:schemeClr val="tx2"/>
                </a:solidFill>
                <a:latin typeface="Arial" panose="020B0604020202020204" pitchFamily="34" charset="0"/>
              </a:defRPr>
            </a:lvl2pPr>
            <a:lvl3pPr marL="1143000" indent="-228600" defTabSz="920750" eaLnBrk="0" hangingPunct="0">
              <a:defRPr sz="3000">
                <a:solidFill>
                  <a:schemeClr val="tx2"/>
                </a:solidFill>
                <a:latin typeface="Arial" panose="020B0604020202020204" pitchFamily="34" charset="0"/>
              </a:defRPr>
            </a:lvl3pPr>
            <a:lvl4pPr marL="1600200" indent="-228600" defTabSz="920750" eaLnBrk="0" hangingPunct="0">
              <a:defRPr sz="3000">
                <a:solidFill>
                  <a:schemeClr val="tx2"/>
                </a:solidFill>
                <a:latin typeface="Arial" panose="020B0604020202020204" pitchFamily="34" charset="0"/>
              </a:defRPr>
            </a:lvl4pPr>
            <a:lvl5pPr marL="2057400" indent="-228600" defTabSz="920750" eaLnBrk="0" hangingPunct="0">
              <a:defRPr sz="3000">
                <a:solidFill>
                  <a:schemeClr val="tx2"/>
                </a:solidFill>
                <a:latin typeface="Arial" panose="020B0604020202020204" pitchFamily="34" charset="0"/>
              </a:defRPr>
            </a:lvl5pPr>
            <a:lvl6pPr marL="2514600" indent="-228600" defTabSz="920750" eaLnBrk="0" fontAlgn="base" hangingPunct="0">
              <a:spcBef>
                <a:spcPct val="0"/>
              </a:spcBef>
              <a:spcAft>
                <a:spcPct val="0"/>
              </a:spcAft>
              <a:defRPr sz="3000">
                <a:solidFill>
                  <a:schemeClr val="tx2"/>
                </a:solidFill>
                <a:latin typeface="Arial" panose="020B0604020202020204" pitchFamily="34" charset="0"/>
              </a:defRPr>
            </a:lvl6pPr>
            <a:lvl7pPr marL="2971800" indent="-228600" defTabSz="920750" eaLnBrk="0" fontAlgn="base" hangingPunct="0">
              <a:spcBef>
                <a:spcPct val="0"/>
              </a:spcBef>
              <a:spcAft>
                <a:spcPct val="0"/>
              </a:spcAft>
              <a:defRPr sz="3000">
                <a:solidFill>
                  <a:schemeClr val="tx2"/>
                </a:solidFill>
                <a:latin typeface="Arial" panose="020B0604020202020204" pitchFamily="34" charset="0"/>
              </a:defRPr>
            </a:lvl7pPr>
            <a:lvl8pPr marL="3429000" indent="-228600" defTabSz="920750" eaLnBrk="0" fontAlgn="base" hangingPunct="0">
              <a:spcBef>
                <a:spcPct val="0"/>
              </a:spcBef>
              <a:spcAft>
                <a:spcPct val="0"/>
              </a:spcAft>
              <a:defRPr sz="3000">
                <a:solidFill>
                  <a:schemeClr val="tx2"/>
                </a:solidFill>
                <a:latin typeface="Arial" panose="020B0604020202020204" pitchFamily="34" charset="0"/>
              </a:defRPr>
            </a:lvl8pPr>
            <a:lvl9pPr marL="3886200" indent="-228600" defTabSz="920750" eaLnBrk="0" fontAlgn="base" hangingPunct="0">
              <a:spcBef>
                <a:spcPct val="0"/>
              </a:spcBef>
              <a:spcAft>
                <a:spcPct val="0"/>
              </a:spcAft>
              <a:defRPr sz="3000">
                <a:solidFill>
                  <a:schemeClr val="tx2"/>
                </a:solidFill>
                <a:latin typeface="Arial" panose="020B0604020202020204" pitchFamily="34" charset="0"/>
              </a:defRPr>
            </a:lvl9pPr>
          </a:lstStyle>
          <a:p>
            <a:r>
              <a:rPr lang="en-US" altLang="en-US" sz="1200"/>
              <a:t>6-</a:t>
            </a:r>
            <a:fld id="{614CCA17-E56D-4E68-AED0-6ED77FCB9392}" type="slidenum">
              <a:rPr lang="en-US" altLang="en-US" sz="1200"/>
              <a:pPr/>
              <a:t>71</a:t>
            </a:fld>
            <a:endParaRPr lang="en-US" altLang="en-US" sz="1200"/>
          </a:p>
        </p:txBody>
      </p:sp>
      <p:sp>
        <p:nvSpPr>
          <p:cNvPr id="64516" name="Rectangle 2">
            <a:extLst>
              <a:ext uri="{FF2B5EF4-FFF2-40B4-BE49-F238E27FC236}">
                <a16:creationId xmlns:a16="http://schemas.microsoft.com/office/drawing/2014/main" id="{B80290AA-B743-F7A9-8A6E-F89A6148DA00}"/>
              </a:ext>
            </a:extLst>
          </p:cNvPr>
          <p:cNvSpPr>
            <a:spLocks noGrp="1" noRot="1" noChangeAspect="1" noChangeArrowheads="1" noTextEdit="1"/>
          </p:cNvSpPr>
          <p:nvPr>
            <p:ph type="sldImg"/>
          </p:nvPr>
        </p:nvSpPr>
        <p:spPr>
          <a:ln/>
        </p:spPr>
      </p:sp>
      <p:sp>
        <p:nvSpPr>
          <p:cNvPr id="64517" name="Rectangle 3">
            <a:extLst>
              <a:ext uri="{FF2B5EF4-FFF2-40B4-BE49-F238E27FC236}">
                <a16:creationId xmlns:a16="http://schemas.microsoft.com/office/drawing/2014/main" id="{6A4B0A70-47E0-B6D4-279C-BBAB08E06D47}"/>
              </a:ext>
            </a:extLst>
          </p:cNvPr>
          <p:cNvSpPr>
            <a:spLocks noGrp="1" noChangeArrowheads="1"/>
          </p:cNvSpPr>
          <p:nvPr>
            <p:ph type="body" idx="1"/>
          </p:nvPr>
        </p:nvSpPr>
        <p:spPr>
          <a:xfrm>
            <a:off x="152400" y="4370388"/>
            <a:ext cx="6477000" cy="41386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95636863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a:extLst>
              <a:ext uri="{FF2B5EF4-FFF2-40B4-BE49-F238E27FC236}">
                <a16:creationId xmlns:a16="http://schemas.microsoft.com/office/drawing/2014/main" id="{1FFE163B-FCDE-0608-6879-A3A2F00C7661}"/>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3000">
                <a:solidFill>
                  <a:schemeClr val="tx2"/>
                </a:solidFill>
                <a:latin typeface="Arial" panose="020B0604020202020204" pitchFamily="34" charset="0"/>
              </a:defRPr>
            </a:lvl1pPr>
            <a:lvl2pPr marL="742950" indent="-285750" defTabSz="920750" eaLnBrk="0" hangingPunct="0">
              <a:defRPr sz="3000">
                <a:solidFill>
                  <a:schemeClr val="tx2"/>
                </a:solidFill>
                <a:latin typeface="Arial" panose="020B0604020202020204" pitchFamily="34" charset="0"/>
              </a:defRPr>
            </a:lvl2pPr>
            <a:lvl3pPr marL="1143000" indent="-228600" defTabSz="920750" eaLnBrk="0" hangingPunct="0">
              <a:defRPr sz="3000">
                <a:solidFill>
                  <a:schemeClr val="tx2"/>
                </a:solidFill>
                <a:latin typeface="Arial" panose="020B0604020202020204" pitchFamily="34" charset="0"/>
              </a:defRPr>
            </a:lvl3pPr>
            <a:lvl4pPr marL="1600200" indent="-228600" defTabSz="920750" eaLnBrk="0" hangingPunct="0">
              <a:defRPr sz="3000">
                <a:solidFill>
                  <a:schemeClr val="tx2"/>
                </a:solidFill>
                <a:latin typeface="Arial" panose="020B0604020202020204" pitchFamily="34" charset="0"/>
              </a:defRPr>
            </a:lvl4pPr>
            <a:lvl5pPr marL="2057400" indent="-228600" defTabSz="920750" eaLnBrk="0" hangingPunct="0">
              <a:defRPr sz="3000">
                <a:solidFill>
                  <a:schemeClr val="tx2"/>
                </a:solidFill>
                <a:latin typeface="Arial" panose="020B0604020202020204" pitchFamily="34" charset="0"/>
              </a:defRPr>
            </a:lvl5pPr>
            <a:lvl6pPr marL="2514600" indent="-228600" defTabSz="920750" eaLnBrk="0" fontAlgn="base" hangingPunct="0">
              <a:spcBef>
                <a:spcPct val="0"/>
              </a:spcBef>
              <a:spcAft>
                <a:spcPct val="0"/>
              </a:spcAft>
              <a:defRPr sz="3000">
                <a:solidFill>
                  <a:schemeClr val="tx2"/>
                </a:solidFill>
                <a:latin typeface="Arial" panose="020B0604020202020204" pitchFamily="34" charset="0"/>
              </a:defRPr>
            </a:lvl6pPr>
            <a:lvl7pPr marL="2971800" indent="-228600" defTabSz="920750" eaLnBrk="0" fontAlgn="base" hangingPunct="0">
              <a:spcBef>
                <a:spcPct val="0"/>
              </a:spcBef>
              <a:spcAft>
                <a:spcPct val="0"/>
              </a:spcAft>
              <a:defRPr sz="3000">
                <a:solidFill>
                  <a:schemeClr val="tx2"/>
                </a:solidFill>
                <a:latin typeface="Arial" panose="020B0604020202020204" pitchFamily="34" charset="0"/>
              </a:defRPr>
            </a:lvl7pPr>
            <a:lvl8pPr marL="3429000" indent="-228600" defTabSz="920750" eaLnBrk="0" fontAlgn="base" hangingPunct="0">
              <a:spcBef>
                <a:spcPct val="0"/>
              </a:spcBef>
              <a:spcAft>
                <a:spcPct val="0"/>
              </a:spcAft>
              <a:defRPr sz="3000">
                <a:solidFill>
                  <a:schemeClr val="tx2"/>
                </a:solidFill>
                <a:latin typeface="Arial" panose="020B0604020202020204" pitchFamily="34" charset="0"/>
              </a:defRPr>
            </a:lvl8pPr>
            <a:lvl9pPr marL="3886200" indent="-228600" defTabSz="920750" eaLnBrk="0" fontAlgn="base" hangingPunct="0">
              <a:spcBef>
                <a:spcPct val="0"/>
              </a:spcBef>
              <a:spcAft>
                <a:spcPct val="0"/>
              </a:spcAft>
              <a:defRPr sz="3000">
                <a:solidFill>
                  <a:schemeClr val="tx2"/>
                </a:solidFill>
                <a:latin typeface="Arial" panose="020B0604020202020204" pitchFamily="34" charset="0"/>
              </a:defRPr>
            </a:lvl9pPr>
          </a:lstStyle>
          <a:p>
            <a:r>
              <a:rPr lang="en-US" altLang="en-US" sz="1200"/>
              <a:t>Session 6 – Predicting Highway Safety for Intersections </a:t>
            </a:r>
          </a:p>
        </p:txBody>
      </p:sp>
      <p:sp>
        <p:nvSpPr>
          <p:cNvPr id="64515" name="Rectangle 7">
            <a:extLst>
              <a:ext uri="{FF2B5EF4-FFF2-40B4-BE49-F238E27FC236}">
                <a16:creationId xmlns:a16="http://schemas.microsoft.com/office/drawing/2014/main" id="{B773FA50-C38F-757E-4546-B512ED9B8C6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3000">
                <a:solidFill>
                  <a:schemeClr val="tx2"/>
                </a:solidFill>
                <a:latin typeface="Arial" panose="020B0604020202020204" pitchFamily="34" charset="0"/>
              </a:defRPr>
            </a:lvl1pPr>
            <a:lvl2pPr marL="742950" indent="-285750" defTabSz="920750" eaLnBrk="0" hangingPunct="0">
              <a:defRPr sz="3000">
                <a:solidFill>
                  <a:schemeClr val="tx2"/>
                </a:solidFill>
                <a:latin typeface="Arial" panose="020B0604020202020204" pitchFamily="34" charset="0"/>
              </a:defRPr>
            </a:lvl2pPr>
            <a:lvl3pPr marL="1143000" indent="-228600" defTabSz="920750" eaLnBrk="0" hangingPunct="0">
              <a:defRPr sz="3000">
                <a:solidFill>
                  <a:schemeClr val="tx2"/>
                </a:solidFill>
                <a:latin typeface="Arial" panose="020B0604020202020204" pitchFamily="34" charset="0"/>
              </a:defRPr>
            </a:lvl3pPr>
            <a:lvl4pPr marL="1600200" indent="-228600" defTabSz="920750" eaLnBrk="0" hangingPunct="0">
              <a:defRPr sz="3000">
                <a:solidFill>
                  <a:schemeClr val="tx2"/>
                </a:solidFill>
                <a:latin typeface="Arial" panose="020B0604020202020204" pitchFamily="34" charset="0"/>
              </a:defRPr>
            </a:lvl4pPr>
            <a:lvl5pPr marL="2057400" indent="-228600" defTabSz="920750" eaLnBrk="0" hangingPunct="0">
              <a:defRPr sz="3000">
                <a:solidFill>
                  <a:schemeClr val="tx2"/>
                </a:solidFill>
                <a:latin typeface="Arial" panose="020B0604020202020204" pitchFamily="34" charset="0"/>
              </a:defRPr>
            </a:lvl5pPr>
            <a:lvl6pPr marL="2514600" indent="-228600" defTabSz="920750" eaLnBrk="0" fontAlgn="base" hangingPunct="0">
              <a:spcBef>
                <a:spcPct val="0"/>
              </a:spcBef>
              <a:spcAft>
                <a:spcPct val="0"/>
              </a:spcAft>
              <a:defRPr sz="3000">
                <a:solidFill>
                  <a:schemeClr val="tx2"/>
                </a:solidFill>
                <a:latin typeface="Arial" panose="020B0604020202020204" pitchFamily="34" charset="0"/>
              </a:defRPr>
            </a:lvl6pPr>
            <a:lvl7pPr marL="2971800" indent="-228600" defTabSz="920750" eaLnBrk="0" fontAlgn="base" hangingPunct="0">
              <a:spcBef>
                <a:spcPct val="0"/>
              </a:spcBef>
              <a:spcAft>
                <a:spcPct val="0"/>
              </a:spcAft>
              <a:defRPr sz="3000">
                <a:solidFill>
                  <a:schemeClr val="tx2"/>
                </a:solidFill>
                <a:latin typeface="Arial" panose="020B0604020202020204" pitchFamily="34" charset="0"/>
              </a:defRPr>
            </a:lvl7pPr>
            <a:lvl8pPr marL="3429000" indent="-228600" defTabSz="920750" eaLnBrk="0" fontAlgn="base" hangingPunct="0">
              <a:spcBef>
                <a:spcPct val="0"/>
              </a:spcBef>
              <a:spcAft>
                <a:spcPct val="0"/>
              </a:spcAft>
              <a:defRPr sz="3000">
                <a:solidFill>
                  <a:schemeClr val="tx2"/>
                </a:solidFill>
                <a:latin typeface="Arial" panose="020B0604020202020204" pitchFamily="34" charset="0"/>
              </a:defRPr>
            </a:lvl8pPr>
            <a:lvl9pPr marL="3886200" indent="-228600" defTabSz="920750" eaLnBrk="0" fontAlgn="base" hangingPunct="0">
              <a:spcBef>
                <a:spcPct val="0"/>
              </a:spcBef>
              <a:spcAft>
                <a:spcPct val="0"/>
              </a:spcAft>
              <a:defRPr sz="3000">
                <a:solidFill>
                  <a:schemeClr val="tx2"/>
                </a:solidFill>
                <a:latin typeface="Arial" panose="020B0604020202020204" pitchFamily="34" charset="0"/>
              </a:defRPr>
            </a:lvl9pPr>
          </a:lstStyle>
          <a:p>
            <a:r>
              <a:rPr lang="en-US" altLang="en-US" sz="1200"/>
              <a:t>6-</a:t>
            </a:r>
            <a:fld id="{614CCA17-E56D-4E68-AED0-6ED77FCB9392}" type="slidenum">
              <a:rPr lang="en-US" altLang="en-US" sz="1200"/>
              <a:pPr/>
              <a:t>72</a:t>
            </a:fld>
            <a:endParaRPr lang="en-US" altLang="en-US" sz="1200"/>
          </a:p>
        </p:txBody>
      </p:sp>
      <p:sp>
        <p:nvSpPr>
          <p:cNvPr id="64516" name="Rectangle 2">
            <a:extLst>
              <a:ext uri="{FF2B5EF4-FFF2-40B4-BE49-F238E27FC236}">
                <a16:creationId xmlns:a16="http://schemas.microsoft.com/office/drawing/2014/main" id="{B80290AA-B743-F7A9-8A6E-F89A6148DA00}"/>
              </a:ext>
            </a:extLst>
          </p:cNvPr>
          <p:cNvSpPr>
            <a:spLocks noGrp="1" noRot="1" noChangeAspect="1" noChangeArrowheads="1" noTextEdit="1"/>
          </p:cNvSpPr>
          <p:nvPr>
            <p:ph type="sldImg"/>
          </p:nvPr>
        </p:nvSpPr>
        <p:spPr>
          <a:ln/>
        </p:spPr>
      </p:sp>
      <p:sp>
        <p:nvSpPr>
          <p:cNvPr id="64517" name="Rectangle 3">
            <a:extLst>
              <a:ext uri="{FF2B5EF4-FFF2-40B4-BE49-F238E27FC236}">
                <a16:creationId xmlns:a16="http://schemas.microsoft.com/office/drawing/2014/main" id="{6A4B0A70-47E0-B6D4-279C-BBAB08E06D47}"/>
              </a:ext>
            </a:extLst>
          </p:cNvPr>
          <p:cNvSpPr>
            <a:spLocks noGrp="1" noChangeArrowheads="1"/>
          </p:cNvSpPr>
          <p:nvPr>
            <p:ph type="body" idx="1"/>
          </p:nvPr>
        </p:nvSpPr>
        <p:spPr>
          <a:xfrm>
            <a:off x="152400" y="4370388"/>
            <a:ext cx="6477000" cy="41386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41469553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a:extLst>
              <a:ext uri="{FF2B5EF4-FFF2-40B4-BE49-F238E27FC236}">
                <a16:creationId xmlns:a16="http://schemas.microsoft.com/office/drawing/2014/main" id="{1FFE163B-FCDE-0608-6879-A3A2F00C7661}"/>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3000">
                <a:solidFill>
                  <a:schemeClr val="tx2"/>
                </a:solidFill>
                <a:latin typeface="Arial" panose="020B0604020202020204" pitchFamily="34" charset="0"/>
              </a:defRPr>
            </a:lvl1pPr>
            <a:lvl2pPr marL="742950" indent="-285750" defTabSz="920750" eaLnBrk="0" hangingPunct="0">
              <a:defRPr sz="3000">
                <a:solidFill>
                  <a:schemeClr val="tx2"/>
                </a:solidFill>
                <a:latin typeface="Arial" panose="020B0604020202020204" pitchFamily="34" charset="0"/>
              </a:defRPr>
            </a:lvl2pPr>
            <a:lvl3pPr marL="1143000" indent="-228600" defTabSz="920750" eaLnBrk="0" hangingPunct="0">
              <a:defRPr sz="3000">
                <a:solidFill>
                  <a:schemeClr val="tx2"/>
                </a:solidFill>
                <a:latin typeface="Arial" panose="020B0604020202020204" pitchFamily="34" charset="0"/>
              </a:defRPr>
            </a:lvl3pPr>
            <a:lvl4pPr marL="1600200" indent="-228600" defTabSz="920750" eaLnBrk="0" hangingPunct="0">
              <a:defRPr sz="3000">
                <a:solidFill>
                  <a:schemeClr val="tx2"/>
                </a:solidFill>
                <a:latin typeface="Arial" panose="020B0604020202020204" pitchFamily="34" charset="0"/>
              </a:defRPr>
            </a:lvl4pPr>
            <a:lvl5pPr marL="2057400" indent="-228600" defTabSz="920750" eaLnBrk="0" hangingPunct="0">
              <a:defRPr sz="3000">
                <a:solidFill>
                  <a:schemeClr val="tx2"/>
                </a:solidFill>
                <a:latin typeface="Arial" panose="020B0604020202020204" pitchFamily="34" charset="0"/>
              </a:defRPr>
            </a:lvl5pPr>
            <a:lvl6pPr marL="2514600" indent="-228600" defTabSz="920750" eaLnBrk="0" fontAlgn="base" hangingPunct="0">
              <a:spcBef>
                <a:spcPct val="0"/>
              </a:spcBef>
              <a:spcAft>
                <a:spcPct val="0"/>
              </a:spcAft>
              <a:defRPr sz="3000">
                <a:solidFill>
                  <a:schemeClr val="tx2"/>
                </a:solidFill>
                <a:latin typeface="Arial" panose="020B0604020202020204" pitchFamily="34" charset="0"/>
              </a:defRPr>
            </a:lvl6pPr>
            <a:lvl7pPr marL="2971800" indent="-228600" defTabSz="920750" eaLnBrk="0" fontAlgn="base" hangingPunct="0">
              <a:spcBef>
                <a:spcPct val="0"/>
              </a:spcBef>
              <a:spcAft>
                <a:spcPct val="0"/>
              </a:spcAft>
              <a:defRPr sz="3000">
                <a:solidFill>
                  <a:schemeClr val="tx2"/>
                </a:solidFill>
                <a:latin typeface="Arial" panose="020B0604020202020204" pitchFamily="34" charset="0"/>
              </a:defRPr>
            </a:lvl7pPr>
            <a:lvl8pPr marL="3429000" indent="-228600" defTabSz="920750" eaLnBrk="0" fontAlgn="base" hangingPunct="0">
              <a:spcBef>
                <a:spcPct val="0"/>
              </a:spcBef>
              <a:spcAft>
                <a:spcPct val="0"/>
              </a:spcAft>
              <a:defRPr sz="3000">
                <a:solidFill>
                  <a:schemeClr val="tx2"/>
                </a:solidFill>
                <a:latin typeface="Arial" panose="020B0604020202020204" pitchFamily="34" charset="0"/>
              </a:defRPr>
            </a:lvl8pPr>
            <a:lvl9pPr marL="3886200" indent="-228600" defTabSz="920750" eaLnBrk="0" fontAlgn="base" hangingPunct="0">
              <a:spcBef>
                <a:spcPct val="0"/>
              </a:spcBef>
              <a:spcAft>
                <a:spcPct val="0"/>
              </a:spcAft>
              <a:defRPr sz="3000">
                <a:solidFill>
                  <a:schemeClr val="tx2"/>
                </a:solidFill>
                <a:latin typeface="Arial" panose="020B0604020202020204" pitchFamily="34" charset="0"/>
              </a:defRPr>
            </a:lvl9pPr>
          </a:lstStyle>
          <a:p>
            <a:r>
              <a:rPr lang="en-US" altLang="en-US" sz="1200"/>
              <a:t>Session 6 – Predicting Highway Safety for Intersections </a:t>
            </a:r>
          </a:p>
        </p:txBody>
      </p:sp>
      <p:sp>
        <p:nvSpPr>
          <p:cNvPr id="64515" name="Rectangle 7">
            <a:extLst>
              <a:ext uri="{FF2B5EF4-FFF2-40B4-BE49-F238E27FC236}">
                <a16:creationId xmlns:a16="http://schemas.microsoft.com/office/drawing/2014/main" id="{B773FA50-C38F-757E-4546-B512ED9B8C6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3000">
                <a:solidFill>
                  <a:schemeClr val="tx2"/>
                </a:solidFill>
                <a:latin typeface="Arial" panose="020B0604020202020204" pitchFamily="34" charset="0"/>
              </a:defRPr>
            </a:lvl1pPr>
            <a:lvl2pPr marL="742950" indent="-285750" defTabSz="920750" eaLnBrk="0" hangingPunct="0">
              <a:defRPr sz="3000">
                <a:solidFill>
                  <a:schemeClr val="tx2"/>
                </a:solidFill>
                <a:latin typeface="Arial" panose="020B0604020202020204" pitchFamily="34" charset="0"/>
              </a:defRPr>
            </a:lvl2pPr>
            <a:lvl3pPr marL="1143000" indent="-228600" defTabSz="920750" eaLnBrk="0" hangingPunct="0">
              <a:defRPr sz="3000">
                <a:solidFill>
                  <a:schemeClr val="tx2"/>
                </a:solidFill>
                <a:latin typeface="Arial" panose="020B0604020202020204" pitchFamily="34" charset="0"/>
              </a:defRPr>
            </a:lvl3pPr>
            <a:lvl4pPr marL="1600200" indent="-228600" defTabSz="920750" eaLnBrk="0" hangingPunct="0">
              <a:defRPr sz="3000">
                <a:solidFill>
                  <a:schemeClr val="tx2"/>
                </a:solidFill>
                <a:latin typeface="Arial" panose="020B0604020202020204" pitchFamily="34" charset="0"/>
              </a:defRPr>
            </a:lvl4pPr>
            <a:lvl5pPr marL="2057400" indent="-228600" defTabSz="920750" eaLnBrk="0" hangingPunct="0">
              <a:defRPr sz="3000">
                <a:solidFill>
                  <a:schemeClr val="tx2"/>
                </a:solidFill>
                <a:latin typeface="Arial" panose="020B0604020202020204" pitchFamily="34" charset="0"/>
              </a:defRPr>
            </a:lvl5pPr>
            <a:lvl6pPr marL="2514600" indent="-228600" defTabSz="920750" eaLnBrk="0" fontAlgn="base" hangingPunct="0">
              <a:spcBef>
                <a:spcPct val="0"/>
              </a:spcBef>
              <a:spcAft>
                <a:spcPct val="0"/>
              </a:spcAft>
              <a:defRPr sz="3000">
                <a:solidFill>
                  <a:schemeClr val="tx2"/>
                </a:solidFill>
                <a:latin typeface="Arial" panose="020B0604020202020204" pitchFamily="34" charset="0"/>
              </a:defRPr>
            </a:lvl6pPr>
            <a:lvl7pPr marL="2971800" indent="-228600" defTabSz="920750" eaLnBrk="0" fontAlgn="base" hangingPunct="0">
              <a:spcBef>
                <a:spcPct val="0"/>
              </a:spcBef>
              <a:spcAft>
                <a:spcPct val="0"/>
              </a:spcAft>
              <a:defRPr sz="3000">
                <a:solidFill>
                  <a:schemeClr val="tx2"/>
                </a:solidFill>
                <a:latin typeface="Arial" panose="020B0604020202020204" pitchFamily="34" charset="0"/>
              </a:defRPr>
            </a:lvl7pPr>
            <a:lvl8pPr marL="3429000" indent="-228600" defTabSz="920750" eaLnBrk="0" fontAlgn="base" hangingPunct="0">
              <a:spcBef>
                <a:spcPct val="0"/>
              </a:spcBef>
              <a:spcAft>
                <a:spcPct val="0"/>
              </a:spcAft>
              <a:defRPr sz="3000">
                <a:solidFill>
                  <a:schemeClr val="tx2"/>
                </a:solidFill>
                <a:latin typeface="Arial" panose="020B0604020202020204" pitchFamily="34" charset="0"/>
              </a:defRPr>
            </a:lvl8pPr>
            <a:lvl9pPr marL="3886200" indent="-228600" defTabSz="920750" eaLnBrk="0" fontAlgn="base" hangingPunct="0">
              <a:spcBef>
                <a:spcPct val="0"/>
              </a:spcBef>
              <a:spcAft>
                <a:spcPct val="0"/>
              </a:spcAft>
              <a:defRPr sz="3000">
                <a:solidFill>
                  <a:schemeClr val="tx2"/>
                </a:solidFill>
                <a:latin typeface="Arial" panose="020B0604020202020204" pitchFamily="34" charset="0"/>
              </a:defRPr>
            </a:lvl9pPr>
          </a:lstStyle>
          <a:p>
            <a:r>
              <a:rPr lang="en-US" altLang="en-US" sz="1200"/>
              <a:t>6-</a:t>
            </a:r>
            <a:fld id="{614CCA17-E56D-4E68-AED0-6ED77FCB9392}" type="slidenum">
              <a:rPr lang="en-US" altLang="en-US" sz="1200"/>
              <a:pPr/>
              <a:t>73</a:t>
            </a:fld>
            <a:endParaRPr lang="en-US" altLang="en-US" sz="1200"/>
          </a:p>
        </p:txBody>
      </p:sp>
      <p:sp>
        <p:nvSpPr>
          <p:cNvPr id="64516" name="Rectangle 2">
            <a:extLst>
              <a:ext uri="{FF2B5EF4-FFF2-40B4-BE49-F238E27FC236}">
                <a16:creationId xmlns:a16="http://schemas.microsoft.com/office/drawing/2014/main" id="{B80290AA-B743-F7A9-8A6E-F89A6148DA00}"/>
              </a:ext>
            </a:extLst>
          </p:cNvPr>
          <p:cNvSpPr>
            <a:spLocks noGrp="1" noRot="1" noChangeAspect="1" noChangeArrowheads="1" noTextEdit="1"/>
          </p:cNvSpPr>
          <p:nvPr>
            <p:ph type="sldImg"/>
          </p:nvPr>
        </p:nvSpPr>
        <p:spPr>
          <a:ln/>
        </p:spPr>
      </p:sp>
      <p:sp>
        <p:nvSpPr>
          <p:cNvPr id="64517" name="Rectangle 3">
            <a:extLst>
              <a:ext uri="{FF2B5EF4-FFF2-40B4-BE49-F238E27FC236}">
                <a16:creationId xmlns:a16="http://schemas.microsoft.com/office/drawing/2014/main" id="{6A4B0A70-47E0-B6D4-279C-BBAB08E06D47}"/>
              </a:ext>
            </a:extLst>
          </p:cNvPr>
          <p:cNvSpPr>
            <a:spLocks noGrp="1" noChangeArrowheads="1"/>
          </p:cNvSpPr>
          <p:nvPr>
            <p:ph type="body" idx="1"/>
          </p:nvPr>
        </p:nvSpPr>
        <p:spPr>
          <a:xfrm>
            <a:off x="152400" y="4370388"/>
            <a:ext cx="6477000" cy="41386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53868090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74</a:t>
            </a:fld>
            <a:endParaRPr lang="tr-TR"/>
          </a:p>
        </p:txBody>
      </p:sp>
    </p:spTree>
    <p:extLst>
      <p:ext uri="{BB962C8B-B14F-4D97-AF65-F5344CB8AC3E}">
        <p14:creationId xmlns:p14="http://schemas.microsoft.com/office/powerpoint/2010/main" val="251311198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75</a:t>
            </a:fld>
            <a:endParaRPr lang="tr-TR"/>
          </a:p>
        </p:txBody>
      </p:sp>
    </p:spTree>
    <p:extLst>
      <p:ext uri="{BB962C8B-B14F-4D97-AF65-F5344CB8AC3E}">
        <p14:creationId xmlns:p14="http://schemas.microsoft.com/office/powerpoint/2010/main" val="371634965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76</a:t>
            </a:fld>
            <a:endParaRPr lang="tr-TR"/>
          </a:p>
        </p:txBody>
      </p:sp>
    </p:spTree>
    <p:extLst>
      <p:ext uri="{BB962C8B-B14F-4D97-AF65-F5344CB8AC3E}">
        <p14:creationId xmlns:p14="http://schemas.microsoft.com/office/powerpoint/2010/main" val="40984355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77</a:t>
            </a:fld>
            <a:endParaRPr lang="tr-TR"/>
          </a:p>
        </p:txBody>
      </p:sp>
    </p:spTree>
    <p:extLst>
      <p:ext uri="{BB962C8B-B14F-4D97-AF65-F5344CB8AC3E}">
        <p14:creationId xmlns:p14="http://schemas.microsoft.com/office/powerpoint/2010/main" val="227046313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78</a:t>
            </a:fld>
            <a:endParaRPr lang="tr-TR"/>
          </a:p>
        </p:txBody>
      </p:sp>
    </p:spTree>
    <p:extLst>
      <p:ext uri="{BB962C8B-B14F-4D97-AF65-F5344CB8AC3E}">
        <p14:creationId xmlns:p14="http://schemas.microsoft.com/office/powerpoint/2010/main" val="241840849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79</a:t>
            </a:fld>
            <a:endParaRPr lang="tr-TR"/>
          </a:p>
        </p:txBody>
      </p:sp>
    </p:spTree>
    <p:extLst>
      <p:ext uri="{BB962C8B-B14F-4D97-AF65-F5344CB8AC3E}">
        <p14:creationId xmlns:p14="http://schemas.microsoft.com/office/powerpoint/2010/main" val="174102271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80</a:t>
            </a:fld>
            <a:endParaRPr lang="tr-TR"/>
          </a:p>
        </p:txBody>
      </p:sp>
    </p:spTree>
    <p:extLst>
      <p:ext uri="{BB962C8B-B14F-4D97-AF65-F5344CB8AC3E}">
        <p14:creationId xmlns:p14="http://schemas.microsoft.com/office/powerpoint/2010/main" val="12559767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8</a:t>
            </a:fld>
            <a:endParaRPr lang="tr-TR"/>
          </a:p>
        </p:txBody>
      </p:sp>
    </p:spTree>
    <p:extLst>
      <p:ext uri="{BB962C8B-B14F-4D97-AF65-F5344CB8AC3E}">
        <p14:creationId xmlns:p14="http://schemas.microsoft.com/office/powerpoint/2010/main" val="323207748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81</a:t>
            </a:fld>
            <a:endParaRPr lang="tr-TR"/>
          </a:p>
        </p:txBody>
      </p:sp>
    </p:spTree>
    <p:extLst>
      <p:ext uri="{BB962C8B-B14F-4D97-AF65-F5344CB8AC3E}">
        <p14:creationId xmlns:p14="http://schemas.microsoft.com/office/powerpoint/2010/main" val="60984428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82</a:t>
            </a:fld>
            <a:endParaRPr lang="tr-TR"/>
          </a:p>
        </p:txBody>
      </p:sp>
    </p:spTree>
    <p:extLst>
      <p:ext uri="{BB962C8B-B14F-4D97-AF65-F5344CB8AC3E}">
        <p14:creationId xmlns:p14="http://schemas.microsoft.com/office/powerpoint/2010/main" val="76073598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83</a:t>
            </a:fld>
            <a:endParaRPr lang="tr-TR"/>
          </a:p>
        </p:txBody>
      </p:sp>
    </p:spTree>
    <p:extLst>
      <p:ext uri="{BB962C8B-B14F-4D97-AF65-F5344CB8AC3E}">
        <p14:creationId xmlns:p14="http://schemas.microsoft.com/office/powerpoint/2010/main" val="134431447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57796F-21C2-43B9-944F-A691BC7DD51D}" type="slidenum">
              <a:rPr lang="en-GB" smtClean="0"/>
              <a:t>84</a:t>
            </a:fld>
            <a:endParaRPr lang="en-GB"/>
          </a:p>
        </p:txBody>
      </p:sp>
    </p:spTree>
    <p:extLst>
      <p:ext uri="{BB962C8B-B14F-4D97-AF65-F5344CB8AC3E}">
        <p14:creationId xmlns:p14="http://schemas.microsoft.com/office/powerpoint/2010/main" val="36632504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85</a:t>
            </a:fld>
            <a:endParaRPr lang="tr-TR"/>
          </a:p>
        </p:txBody>
      </p:sp>
    </p:spTree>
    <p:extLst>
      <p:ext uri="{BB962C8B-B14F-4D97-AF65-F5344CB8AC3E}">
        <p14:creationId xmlns:p14="http://schemas.microsoft.com/office/powerpoint/2010/main" val="28089372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86</a:t>
            </a:fld>
            <a:endParaRPr lang="tr-TR"/>
          </a:p>
        </p:txBody>
      </p:sp>
    </p:spTree>
    <p:extLst>
      <p:ext uri="{BB962C8B-B14F-4D97-AF65-F5344CB8AC3E}">
        <p14:creationId xmlns:p14="http://schemas.microsoft.com/office/powerpoint/2010/main" val="369125634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64043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61811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829041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80514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9</a:t>
            </a:fld>
            <a:endParaRPr lang="tr-TR"/>
          </a:p>
        </p:txBody>
      </p:sp>
    </p:spTree>
    <p:extLst>
      <p:ext uri="{BB962C8B-B14F-4D97-AF65-F5344CB8AC3E}">
        <p14:creationId xmlns:p14="http://schemas.microsoft.com/office/powerpoint/2010/main" val="422101265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265830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604555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6953134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839850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196249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96</a:t>
            </a:fld>
            <a:endParaRPr lang="tr-TR"/>
          </a:p>
        </p:txBody>
      </p:sp>
    </p:spTree>
    <p:extLst>
      <p:ext uri="{BB962C8B-B14F-4D97-AF65-F5344CB8AC3E}">
        <p14:creationId xmlns:p14="http://schemas.microsoft.com/office/powerpoint/2010/main" val="262396447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97</a:t>
            </a:fld>
            <a:endParaRPr lang="tr-TR"/>
          </a:p>
        </p:txBody>
      </p:sp>
    </p:spTree>
    <p:extLst>
      <p:ext uri="{BB962C8B-B14F-4D97-AF65-F5344CB8AC3E}">
        <p14:creationId xmlns:p14="http://schemas.microsoft.com/office/powerpoint/2010/main" val="348403392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98</a:t>
            </a:fld>
            <a:endParaRPr lang="tr-TR"/>
          </a:p>
        </p:txBody>
      </p:sp>
    </p:spTree>
    <p:extLst>
      <p:ext uri="{BB962C8B-B14F-4D97-AF65-F5344CB8AC3E}">
        <p14:creationId xmlns:p14="http://schemas.microsoft.com/office/powerpoint/2010/main" val="188498762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99</a:t>
            </a:fld>
            <a:endParaRPr lang="tr-TR"/>
          </a:p>
        </p:txBody>
      </p:sp>
    </p:spTree>
    <p:extLst>
      <p:ext uri="{BB962C8B-B14F-4D97-AF65-F5344CB8AC3E}">
        <p14:creationId xmlns:p14="http://schemas.microsoft.com/office/powerpoint/2010/main" val="5659284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100</a:t>
            </a:fld>
            <a:endParaRPr lang="tr-TR"/>
          </a:p>
        </p:txBody>
      </p:sp>
    </p:spTree>
    <p:extLst>
      <p:ext uri="{BB962C8B-B14F-4D97-AF65-F5344CB8AC3E}">
        <p14:creationId xmlns:p14="http://schemas.microsoft.com/office/powerpoint/2010/main" val="19703751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56207-9F84-6228-7979-4F158075436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E1773AD-771E-F89C-5BB2-976FA5F85B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AD983C6-BD6A-9080-94E3-C3BB7F6505DD}"/>
              </a:ext>
            </a:extLst>
          </p:cNvPr>
          <p:cNvSpPr>
            <a:spLocks noGrp="1"/>
          </p:cNvSpPr>
          <p:nvPr>
            <p:ph type="dt" sz="half" idx="10"/>
          </p:nvPr>
        </p:nvSpPr>
        <p:spPr/>
        <p:txBody>
          <a:bodyPr/>
          <a:lstStyle/>
          <a:p>
            <a:fld id="{6687AE71-DF47-46D0-AD28-A14DB9CFC6A3}" type="datetime1">
              <a:rPr lang="en-GB" smtClean="0"/>
              <a:t>02/07/2024</a:t>
            </a:fld>
            <a:endParaRPr lang="en-GB"/>
          </a:p>
        </p:txBody>
      </p:sp>
      <p:sp>
        <p:nvSpPr>
          <p:cNvPr id="5" name="Footer Placeholder 4">
            <a:extLst>
              <a:ext uri="{FF2B5EF4-FFF2-40B4-BE49-F238E27FC236}">
                <a16:creationId xmlns:a16="http://schemas.microsoft.com/office/drawing/2014/main" id="{6C877135-BBDF-7144-A0EA-C5955B5E31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72E096-EE03-471C-E622-564A92902D78}"/>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20818712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1BD1C2-5BC4-D622-13D2-878243101F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6CB9926-D9E6-29E0-BAE2-6326E166EC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37DFC2C-50FB-040D-9C33-C33601F5560E}"/>
              </a:ext>
            </a:extLst>
          </p:cNvPr>
          <p:cNvSpPr>
            <a:spLocks noGrp="1"/>
          </p:cNvSpPr>
          <p:nvPr>
            <p:ph type="dt" sz="half" idx="10"/>
          </p:nvPr>
        </p:nvSpPr>
        <p:spPr/>
        <p:txBody>
          <a:bodyPr/>
          <a:lstStyle/>
          <a:p>
            <a:fld id="{5B818FD4-BE62-48C3-8A4B-4EF0C1F510C7}" type="datetime1">
              <a:rPr lang="en-GB" smtClean="0"/>
              <a:t>02/07/2024</a:t>
            </a:fld>
            <a:endParaRPr lang="en-GB"/>
          </a:p>
        </p:txBody>
      </p:sp>
      <p:sp>
        <p:nvSpPr>
          <p:cNvPr id="5" name="Footer Placeholder 4">
            <a:extLst>
              <a:ext uri="{FF2B5EF4-FFF2-40B4-BE49-F238E27FC236}">
                <a16:creationId xmlns:a16="http://schemas.microsoft.com/office/drawing/2014/main" id="{49C144D1-93D8-3DD1-257C-4D1580FEA7A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2E250FE-CEB2-522C-EF43-B7D9062A3C51}"/>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16009929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5C80081-7AA4-9612-1881-A6A908F47D8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2B5665D-F8F2-6BAF-6EED-58E74893BDF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55D5E9C-0B01-7D26-5570-E0B10032F7AE}"/>
              </a:ext>
            </a:extLst>
          </p:cNvPr>
          <p:cNvSpPr>
            <a:spLocks noGrp="1"/>
          </p:cNvSpPr>
          <p:nvPr>
            <p:ph type="dt" sz="half" idx="10"/>
          </p:nvPr>
        </p:nvSpPr>
        <p:spPr/>
        <p:txBody>
          <a:bodyPr/>
          <a:lstStyle/>
          <a:p>
            <a:fld id="{702014F7-E787-4D21-94C6-9786C485B84A}" type="datetime1">
              <a:rPr lang="en-GB" smtClean="0"/>
              <a:t>02/07/2024</a:t>
            </a:fld>
            <a:endParaRPr lang="en-GB"/>
          </a:p>
        </p:txBody>
      </p:sp>
      <p:sp>
        <p:nvSpPr>
          <p:cNvPr id="5" name="Footer Placeholder 4">
            <a:extLst>
              <a:ext uri="{FF2B5EF4-FFF2-40B4-BE49-F238E27FC236}">
                <a16:creationId xmlns:a16="http://schemas.microsoft.com/office/drawing/2014/main" id="{71504E2E-22D8-195B-E79D-38B920BADE1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2E6485E-AD59-82A4-F34B-21A2B40D48E8}"/>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3124620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5068D-7BF9-291C-1BDE-4775F25641C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80CA380-06F3-5680-B97D-AE724D49892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6C555B9-7EA3-4868-4570-7EA623CAAF99}"/>
              </a:ext>
            </a:extLst>
          </p:cNvPr>
          <p:cNvSpPr>
            <a:spLocks noGrp="1"/>
          </p:cNvSpPr>
          <p:nvPr>
            <p:ph type="dt" sz="half" idx="10"/>
          </p:nvPr>
        </p:nvSpPr>
        <p:spPr/>
        <p:txBody>
          <a:bodyPr/>
          <a:lstStyle/>
          <a:p>
            <a:fld id="{512A5ED2-FBDD-41A9-AF2C-820A1CD661AC}" type="datetime1">
              <a:rPr lang="en-GB" smtClean="0"/>
              <a:t>02/07/2024</a:t>
            </a:fld>
            <a:endParaRPr lang="en-GB"/>
          </a:p>
        </p:txBody>
      </p:sp>
      <p:sp>
        <p:nvSpPr>
          <p:cNvPr id="5" name="Footer Placeholder 4">
            <a:extLst>
              <a:ext uri="{FF2B5EF4-FFF2-40B4-BE49-F238E27FC236}">
                <a16:creationId xmlns:a16="http://schemas.microsoft.com/office/drawing/2014/main" id="{55981800-41F0-72F4-2932-123CCF14E95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D8EB75A-8BCA-140F-A7EC-0FC667E00FE8}"/>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1072564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87318-D450-7A95-15B5-631F39AB39A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58B078A-425C-70C2-EB9A-9906CB59F23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53E2720-D603-CFDC-4C3B-A5941509E165}"/>
              </a:ext>
            </a:extLst>
          </p:cNvPr>
          <p:cNvSpPr>
            <a:spLocks noGrp="1"/>
          </p:cNvSpPr>
          <p:nvPr>
            <p:ph type="dt" sz="half" idx="10"/>
          </p:nvPr>
        </p:nvSpPr>
        <p:spPr/>
        <p:txBody>
          <a:bodyPr/>
          <a:lstStyle/>
          <a:p>
            <a:fld id="{3F3B7776-5BFF-4520-96E0-39420109D164}" type="datetime1">
              <a:rPr lang="en-GB" smtClean="0"/>
              <a:t>02/07/2024</a:t>
            </a:fld>
            <a:endParaRPr lang="en-GB"/>
          </a:p>
        </p:txBody>
      </p:sp>
      <p:sp>
        <p:nvSpPr>
          <p:cNvPr id="5" name="Footer Placeholder 4">
            <a:extLst>
              <a:ext uri="{FF2B5EF4-FFF2-40B4-BE49-F238E27FC236}">
                <a16:creationId xmlns:a16="http://schemas.microsoft.com/office/drawing/2014/main" id="{31907D71-24C8-316E-BD4C-9A8DB16268B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2FD0B7F-6333-C6AA-8CEE-DDCF159E1E97}"/>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2028724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E82A6-AF64-BB2F-258F-1D6823FD1DC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2DA9686-6656-2DE6-95E7-C0BF2B0B163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9280823-71C5-1C48-0D73-63DFC4FA179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B2B95D5-5A12-4150-5052-DE6390147099}"/>
              </a:ext>
            </a:extLst>
          </p:cNvPr>
          <p:cNvSpPr>
            <a:spLocks noGrp="1"/>
          </p:cNvSpPr>
          <p:nvPr>
            <p:ph type="dt" sz="half" idx="10"/>
          </p:nvPr>
        </p:nvSpPr>
        <p:spPr/>
        <p:txBody>
          <a:bodyPr/>
          <a:lstStyle/>
          <a:p>
            <a:fld id="{8E0099C3-B62C-4E6C-8BD7-36BDBEE8E02A}" type="datetime1">
              <a:rPr lang="en-GB" smtClean="0"/>
              <a:t>02/07/2024</a:t>
            </a:fld>
            <a:endParaRPr lang="en-GB"/>
          </a:p>
        </p:txBody>
      </p:sp>
      <p:sp>
        <p:nvSpPr>
          <p:cNvPr id="6" name="Footer Placeholder 5">
            <a:extLst>
              <a:ext uri="{FF2B5EF4-FFF2-40B4-BE49-F238E27FC236}">
                <a16:creationId xmlns:a16="http://schemas.microsoft.com/office/drawing/2014/main" id="{6286BCE8-9843-90BF-874A-16F1A1D31A2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EE6C990-0896-FCEF-0D65-15D11E008720}"/>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9774201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15ADB-26E0-8922-1C82-43B6957F9EB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3C3357C-D3CA-1FED-3B9C-0107679501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93C4B5A-6B2B-96E2-74B2-CF60904A2A2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ED8179A-A731-10F1-72B2-EF8D6687B6A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A0ACF41-F5DE-3D53-E2CF-7035DBDCA12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7411AC79-7AF0-5C0D-77B5-C99B77A7F325}"/>
              </a:ext>
            </a:extLst>
          </p:cNvPr>
          <p:cNvSpPr>
            <a:spLocks noGrp="1"/>
          </p:cNvSpPr>
          <p:nvPr>
            <p:ph type="dt" sz="half" idx="10"/>
          </p:nvPr>
        </p:nvSpPr>
        <p:spPr/>
        <p:txBody>
          <a:bodyPr/>
          <a:lstStyle/>
          <a:p>
            <a:fld id="{EB6326B8-439A-4BA0-9E6F-19B8AF5512FD}" type="datetime1">
              <a:rPr lang="en-GB" smtClean="0"/>
              <a:t>02/07/2024</a:t>
            </a:fld>
            <a:endParaRPr lang="en-GB"/>
          </a:p>
        </p:txBody>
      </p:sp>
      <p:sp>
        <p:nvSpPr>
          <p:cNvPr id="8" name="Footer Placeholder 7">
            <a:extLst>
              <a:ext uri="{FF2B5EF4-FFF2-40B4-BE49-F238E27FC236}">
                <a16:creationId xmlns:a16="http://schemas.microsoft.com/office/drawing/2014/main" id="{B386D62F-1054-949F-47D4-055234A1AD3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04956A1-3BC6-7168-67F5-DC17C5939A70}"/>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697593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9A042-374E-CC33-3DDF-16ACF25BFAB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DC2EFD7-2E7A-EC7F-F24E-4318AAC46037}"/>
              </a:ext>
            </a:extLst>
          </p:cNvPr>
          <p:cNvSpPr>
            <a:spLocks noGrp="1"/>
          </p:cNvSpPr>
          <p:nvPr>
            <p:ph type="dt" sz="half" idx="10"/>
          </p:nvPr>
        </p:nvSpPr>
        <p:spPr/>
        <p:txBody>
          <a:bodyPr/>
          <a:lstStyle/>
          <a:p>
            <a:fld id="{94998CFF-AD57-44FB-ADB0-78A3515474E9}" type="datetime1">
              <a:rPr lang="en-GB" smtClean="0"/>
              <a:t>02/07/2024</a:t>
            </a:fld>
            <a:endParaRPr lang="en-GB"/>
          </a:p>
        </p:txBody>
      </p:sp>
      <p:sp>
        <p:nvSpPr>
          <p:cNvPr id="4" name="Footer Placeholder 3">
            <a:extLst>
              <a:ext uri="{FF2B5EF4-FFF2-40B4-BE49-F238E27FC236}">
                <a16:creationId xmlns:a16="http://schemas.microsoft.com/office/drawing/2014/main" id="{9212A461-AF1D-2D30-0AE3-CF15CDC8712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611D9F3-0EDE-1BB4-1557-FDC3B9DE5B78}"/>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2169320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E31CBB6-A7BE-D88B-7D42-4332657317D3}"/>
              </a:ext>
            </a:extLst>
          </p:cNvPr>
          <p:cNvSpPr>
            <a:spLocks noGrp="1"/>
          </p:cNvSpPr>
          <p:nvPr>
            <p:ph type="dt" sz="half" idx="10"/>
          </p:nvPr>
        </p:nvSpPr>
        <p:spPr/>
        <p:txBody>
          <a:bodyPr/>
          <a:lstStyle/>
          <a:p>
            <a:fld id="{7B49868E-0CD6-4E8A-A10A-90C951F8C5BC}" type="datetime1">
              <a:rPr lang="en-GB" smtClean="0"/>
              <a:t>02/07/2024</a:t>
            </a:fld>
            <a:endParaRPr lang="en-GB"/>
          </a:p>
        </p:txBody>
      </p:sp>
      <p:sp>
        <p:nvSpPr>
          <p:cNvPr id="3" name="Footer Placeholder 2">
            <a:extLst>
              <a:ext uri="{FF2B5EF4-FFF2-40B4-BE49-F238E27FC236}">
                <a16:creationId xmlns:a16="http://schemas.microsoft.com/office/drawing/2014/main" id="{C474AD1A-1B11-77FB-144F-4F719CCEF97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14C016B-284F-A25F-CD45-965B115EFD66}"/>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1456737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8922C-BA85-395A-18D7-86E4D75BCC2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256A085-C381-BA15-C65A-CDFA98DA32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C743650-5BAF-937A-6C62-6BC8A17918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31E89CC-B83C-E11C-9AD4-96EB0109C505}"/>
              </a:ext>
            </a:extLst>
          </p:cNvPr>
          <p:cNvSpPr>
            <a:spLocks noGrp="1"/>
          </p:cNvSpPr>
          <p:nvPr>
            <p:ph type="dt" sz="half" idx="10"/>
          </p:nvPr>
        </p:nvSpPr>
        <p:spPr/>
        <p:txBody>
          <a:bodyPr/>
          <a:lstStyle/>
          <a:p>
            <a:fld id="{363908C2-21B7-4FA2-B261-73060CB5DFA4}" type="datetime1">
              <a:rPr lang="en-GB" smtClean="0"/>
              <a:t>02/07/2024</a:t>
            </a:fld>
            <a:endParaRPr lang="en-GB"/>
          </a:p>
        </p:txBody>
      </p:sp>
      <p:sp>
        <p:nvSpPr>
          <p:cNvPr id="6" name="Footer Placeholder 5">
            <a:extLst>
              <a:ext uri="{FF2B5EF4-FFF2-40B4-BE49-F238E27FC236}">
                <a16:creationId xmlns:a16="http://schemas.microsoft.com/office/drawing/2014/main" id="{D21DBC76-4E74-BF9D-3F6E-E361320FCEB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CCE046D-D7F2-B8D4-1C11-5DAA79EDD664}"/>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2203664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96F54-8635-591C-2FA8-962000EC3E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6C16149-8FFF-7CC8-1723-30B31F7717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BC7A1B2-F114-0CA3-AAE9-9F486C1FB1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D86512-4FA8-241B-D472-7EB565FBD2F2}"/>
              </a:ext>
            </a:extLst>
          </p:cNvPr>
          <p:cNvSpPr>
            <a:spLocks noGrp="1"/>
          </p:cNvSpPr>
          <p:nvPr>
            <p:ph type="dt" sz="half" idx="10"/>
          </p:nvPr>
        </p:nvSpPr>
        <p:spPr/>
        <p:txBody>
          <a:bodyPr/>
          <a:lstStyle/>
          <a:p>
            <a:fld id="{4CB52DAC-C2F3-440A-BB32-AE6CE85546AC}" type="datetime1">
              <a:rPr lang="en-GB" smtClean="0"/>
              <a:t>02/07/2024</a:t>
            </a:fld>
            <a:endParaRPr lang="en-GB"/>
          </a:p>
        </p:txBody>
      </p:sp>
      <p:sp>
        <p:nvSpPr>
          <p:cNvPr id="6" name="Footer Placeholder 5">
            <a:extLst>
              <a:ext uri="{FF2B5EF4-FFF2-40B4-BE49-F238E27FC236}">
                <a16:creationId xmlns:a16="http://schemas.microsoft.com/office/drawing/2014/main" id="{8A06966B-FFC1-3FEB-DC24-AE9C0C4D1C2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B468975-1560-E3EF-15CF-3421BCD17919}"/>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1957211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E8B7B4F-632C-F807-F277-9173562425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C6D96C1-6EB1-62F3-274C-1EDE7D621C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EE7F57-FE76-FF1F-8D95-3EB76A8327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45FFA7-4D35-4C8C-B735-F07328F81FBE}" type="datetime1">
              <a:rPr lang="en-GB" smtClean="0"/>
              <a:t>02/07/2024</a:t>
            </a:fld>
            <a:endParaRPr lang="en-GB"/>
          </a:p>
        </p:txBody>
      </p:sp>
      <p:sp>
        <p:nvSpPr>
          <p:cNvPr id="5" name="Footer Placeholder 4">
            <a:extLst>
              <a:ext uri="{FF2B5EF4-FFF2-40B4-BE49-F238E27FC236}">
                <a16:creationId xmlns:a16="http://schemas.microsoft.com/office/drawing/2014/main" id="{7EABDE73-E840-4A7C-F7DE-6D40EC46A4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E135B9C-2AD0-E3DB-A4A5-009A5F522B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9C0BE8-202E-4C92-93E1-9D5F02441002}" type="slidenum">
              <a:rPr lang="en-GB" smtClean="0"/>
              <a:t>‹#›</a:t>
            </a:fld>
            <a:endParaRPr lang="en-GB"/>
          </a:p>
        </p:txBody>
      </p:sp>
    </p:spTree>
    <p:extLst>
      <p:ext uri="{BB962C8B-B14F-4D97-AF65-F5344CB8AC3E}">
        <p14:creationId xmlns:p14="http://schemas.microsoft.com/office/powerpoint/2010/main" val="6642470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ozen.murat@mersin.edu.tr"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hyperlink" Target="https://data.tuik.gov.tr/Bulten/Index?p=Karayolu-Trafik-Kaza-Istatistikleri-2023-53479#:~:text=T%C3%9C%C4%B0K%20Kurumsal&amp;text=%C3%9Clkemiz%20karayolu%20a%C4%9F%C4%B1nda%202023%20y%C4%B1l%C4%B1nda,ise%20%C3%B6l%C3%BCml%C3%BC%20yaralanmal%C4%B1%20trafik%20kazas%C4%B1d%C4%B1r." TargetMode="External"/><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hyperlink" Target="https://www.bloomberg.com/news/features/2024-06-03/in-killed-by-a-traffic-engineer-a-us-road-planner-pleads-for-reform" TargetMode="External"/><Relationship Id="rId2" Type="http://schemas.openxmlformats.org/officeDocument/2006/relationships/notesSlide" Target="../notesSlides/notesSlide108.xml"/><Relationship Id="rId1" Type="http://schemas.openxmlformats.org/officeDocument/2006/relationships/slideLayout" Target="../slideLayouts/slideLayout1.xml"/><Relationship Id="rId4" Type="http://schemas.openxmlformats.org/officeDocument/2006/relationships/hyperlink" Target="https://www.bbc.com/future/article/20240517-vision-zero-how-europe-cut-the-number-of-people-dying-on-its-roads"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hyperlink" Target="https://safety.fhwa.dot.gov/hsip/docs/fhwasa17071.pdf"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5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1.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0.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DF3D6F5-3D04-D48A-C3A0-1B7EA788ACEA}"/>
              </a:ext>
            </a:extLst>
          </p:cNvPr>
          <p:cNvSpPr>
            <a:spLocks noGrp="1"/>
          </p:cNvSpPr>
          <p:nvPr>
            <p:ph type="ctrTitle"/>
          </p:nvPr>
        </p:nvSpPr>
        <p:spPr>
          <a:xfrm>
            <a:off x="-19346" y="1844824"/>
            <a:ext cx="12211346" cy="2160239"/>
          </a:xfrm>
          <a:solidFill>
            <a:srgbClr val="00445C"/>
          </a:solidFill>
        </p:spPr>
        <p:txBody>
          <a:bodyPr anchor="ctr">
            <a:normAutofit fontScale="90000"/>
          </a:bodyPr>
          <a:lstStyle/>
          <a:p>
            <a:pPr>
              <a:spcBef>
                <a:spcPts val="600"/>
              </a:spcBef>
              <a:spcAft>
                <a:spcPts val="1200"/>
              </a:spcAft>
            </a:pPr>
            <a:br>
              <a:rPr lang="tr-TR" sz="3600" b="1" dirty="0">
                <a:solidFill>
                  <a:schemeClr val="bg1">
                    <a:lumMod val="95000"/>
                  </a:schemeClr>
                </a:solidFill>
                <a:effectLst/>
                <a:latin typeface="Myriad Pro"/>
                <a:ea typeface="MS Mincho"/>
                <a:cs typeface="Calibri"/>
              </a:rPr>
            </a:br>
            <a:br>
              <a:rPr lang="en-US" sz="3600" b="1" dirty="0">
                <a:solidFill>
                  <a:schemeClr val="bg1">
                    <a:lumMod val="95000"/>
                  </a:schemeClr>
                </a:solidFill>
                <a:effectLst/>
                <a:latin typeface="Myriad Pro"/>
                <a:ea typeface="MS Mincho"/>
                <a:cs typeface="Calibri"/>
              </a:rPr>
            </a:br>
            <a:r>
              <a:rPr lang="tr-TR" sz="3600" b="1" dirty="0">
                <a:solidFill>
                  <a:schemeClr val="bg1">
                    <a:lumMod val="95000"/>
                  </a:schemeClr>
                </a:solidFill>
                <a:effectLst/>
                <a:latin typeface="Myriad Pro"/>
                <a:ea typeface="MS Mincho"/>
                <a:cs typeface="Calibri"/>
              </a:rPr>
              <a:t>TM 14 – Yol Güvenliği</a:t>
            </a:r>
            <a:br>
              <a:rPr lang="en-US" sz="3600" b="1" dirty="0">
                <a:solidFill>
                  <a:schemeClr val="bg1">
                    <a:lumMod val="95000"/>
                  </a:schemeClr>
                </a:solidFill>
                <a:latin typeface="Myriad Pro"/>
                <a:ea typeface="MS Mincho"/>
                <a:cs typeface="Calibri"/>
              </a:rPr>
            </a:br>
            <a:br>
              <a:rPr lang="en-US" sz="3600" b="1" dirty="0">
                <a:solidFill>
                  <a:schemeClr val="bg1">
                    <a:lumMod val="95000"/>
                  </a:schemeClr>
                </a:solidFill>
                <a:latin typeface="Myriad Pro"/>
                <a:ea typeface="MS Mincho"/>
                <a:cs typeface="Calibri"/>
              </a:rPr>
            </a:br>
            <a:r>
              <a:rPr lang="tr-TR" sz="2000" b="1" dirty="0">
                <a:solidFill>
                  <a:schemeClr val="bg1">
                    <a:lumMod val="95000"/>
                  </a:schemeClr>
                </a:solidFill>
                <a:latin typeface="Myriad Pro"/>
                <a:ea typeface="MS Mincho"/>
                <a:cs typeface="Calibri"/>
              </a:rPr>
              <a:t>5</a:t>
            </a:r>
            <a:r>
              <a:rPr lang="en-US" sz="2000" b="1" dirty="0">
                <a:solidFill>
                  <a:schemeClr val="bg1">
                    <a:lumMod val="95000"/>
                  </a:schemeClr>
                </a:solidFill>
                <a:latin typeface="Myriad Pro"/>
                <a:ea typeface="MS Mincho"/>
                <a:cs typeface="Calibri"/>
              </a:rPr>
              <a:t> </a:t>
            </a:r>
            <a:r>
              <a:rPr lang="tr-TR" sz="2000" b="1" dirty="0">
                <a:solidFill>
                  <a:schemeClr val="bg1">
                    <a:lumMod val="95000"/>
                  </a:schemeClr>
                </a:solidFill>
                <a:latin typeface="Myriad Pro"/>
                <a:ea typeface="MS Mincho"/>
                <a:cs typeface="Calibri"/>
              </a:rPr>
              <a:t>Temmuz </a:t>
            </a:r>
            <a:r>
              <a:rPr lang="tr-TR" sz="2000" b="1" dirty="0">
                <a:solidFill>
                  <a:schemeClr val="bg1">
                    <a:lumMod val="95000"/>
                  </a:schemeClr>
                </a:solidFill>
                <a:effectLst/>
                <a:latin typeface="Myriad Pro"/>
                <a:ea typeface="MS Mincho"/>
                <a:cs typeface="Calibri"/>
              </a:rPr>
              <a:t>2024</a:t>
            </a:r>
            <a:br>
              <a:rPr lang="en-US" sz="2000" b="1" dirty="0">
                <a:solidFill>
                  <a:schemeClr val="bg1">
                    <a:lumMod val="95000"/>
                  </a:schemeClr>
                </a:solidFill>
                <a:effectLst/>
                <a:latin typeface="Myriad Pro"/>
                <a:ea typeface="MS Mincho"/>
                <a:cs typeface="Calibri"/>
              </a:rPr>
            </a:br>
            <a:r>
              <a:rPr lang="tr-TR" sz="2000" b="1" dirty="0">
                <a:solidFill>
                  <a:schemeClr val="bg1">
                    <a:lumMod val="95000"/>
                  </a:schemeClr>
                </a:solidFill>
                <a:effectLst/>
                <a:latin typeface="Myriad Pro"/>
                <a:ea typeface="MS Mincho"/>
                <a:cs typeface="Calibri"/>
              </a:rPr>
              <a:t>Ankara</a:t>
            </a:r>
            <a:br>
              <a:rPr lang="hr-HR" sz="3600" dirty="0">
                <a:effectLst/>
                <a:latin typeface="Myriad Pro" panose="020B0503030403020204" pitchFamily="34" charset="0"/>
                <a:ea typeface="MS Mincho" panose="02020609040205080304" pitchFamily="49" charset="-128"/>
                <a:cs typeface="Microsoft Uighur" panose="02000000000000000000" pitchFamily="2" charset="-78"/>
              </a:rPr>
            </a:br>
            <a:endParaRPr lang="en-GB" dirty="0">
              <a:solidFill>
                <a:schemeClr val="bg1">
                  <a:lumMod val="95000"/>
                </a:schemeClr>
              </a:solidFill>
              <a:cs typeface="Calibri Light"/>
            </a:endParaRPr>
          </a:p>
        </p:txBody>
      </p:sp>
      <p:sp>
        <p:nvSpPr>
          <p:cNvPr id="2" name="2 İçerik Yer Tutucusu">
            <a:extLst>
              <a:ext uri="{FF2B5EF4-FFF2-40B4-BE49-F238E27FC236}">
                <a16:creationId xmlns:a16="http://schemas.microsoft.com/office/drawing/2014/main" id="{516CAF18-EC9B-DF8B-4407-37E89501EB2C}"/>
              </a:ext>
            </a:extLst>
          </p:cNvPr>
          <p:cNvSpPr txBox="1">
            <a:spLocks/>
          </p:cNvSpPr>
          <p:nvPr/>
        </p:nvSpPr>
        <p:spPr bwMode="auto">
          <a:xfrm>
            <a:off x="0" y="4265121"/>
            <a:ext cx="12192000" cy="2034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hangingPunct="1">
              <a:buNone/>
            </a:pPr>
            <a:r>
              <a:rPr lang="tr-TR" sz="2400">
                <a:latin typeface="Calibri" panose="020F0502020204030204" pitchFamily="34" charset="0"/>
              </a:rPr>
              <a:t>Doç. Dr. Murat ÖZEN</a:t>
            </a:r>
          </a:p>
          <a:p>
            <a:pPr marL="0" indent="0" algn="ctr">
              <a:spcBef>
                <a:spcPts val="0"/>
              </a:spcBef>
              <a:spcAft>
                <a:spcPts val="0"/>
              </a:spcAft>
              <a:buNone/>
            </a:pPr>
            <a:r>
              <a:rPr lang="tr-TR" sz="2400"/>
              <a:t>Ulaşım Anabilim Dalı Başkanı</a:t>
            </a:r>
            <a:br>
              <a:rPr lang="tr-TR" sz="2400"/>
            </a:br>
            <a:r>
              <a:rPr lang="tr-TR" sz="2400"/>
              <a:t>İnşaat Mühendisliği Bölümü</a:t>
            </a:r>
            <a:r>
              <a:rPr lang="en-US" sz="2400"/>
              <a:t>, </a:t>
            </a:r>
            <a:r>
              <a:rPr lang="tr-TR" sz="2400"/>
              <a:t>Mersin Üniversitesi</a:t>
            </a:r>
          </a:p>
          <a:p>
            <a:pPr marL="0" indent="0" algn="ctr">
              <a:spcBef>
                <a:spcPts val="0"/>
              </a:spcBef>
              <a:spcAft>
                <a:spcPts val="600"/>
              </a:spcAft>
              <a:buNone/>
            </a:pPr>
            <a:r>
              <a:rPr lang="tr-TR" sz="2400">
                <a:solidFill>
                  <a:srgbClr val="E67E22"/>
                </a:solidFill>
                <a:hlinkClick r:id="rId3">
                  <a:extLst>
                    <a:ext uri="{A12FA001-AC4F-418D-AE19-62706E023703}">
                      <ahyp:hlinkClr xmlns:ahyp="http://schemas.microsoft.com/office/drawing/2018/hyperlinkcolor" val="tx"/>
                    </a:ext>
                  </a:extLst>
                </a:hlinkClick>
              </a:rPr>
              <a:t>ozen.murat@mersin.edu.tr</a:t>
            </a:r>
            <a:endParaRPr lang="tr-TR" sz="2400">
              <a:solidFill>
                <a:srgbClr val="E67E22"/>
              </a:solidFill>
            </a:endParaRPr>
          </a:p>
        </p:txBody>
      </p:sp>
      <p:pic>
        <p:nvPicPr>
          <p:cNvPr id="1026" name="Picture 2" descr="Mersin Üniversitesi - Vikipedi">
            <a:extLst>
              <a:ext uri="{FF2B5EF4-FFF2-40B4-BE49-F238E27FC236}">
                <a16:creationId xmlns:a16="http://schemas.microsoft.com/office/drawing/2014/main" id="{14C65E21-F868-2BB1-A23E-F51D3E831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75064" y="4933431"/>
            <a:ext cx="690001" cy="575001"/>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a:extLst>
              <a:ext uri="{FF2B5EF4-FFF2-40B4-BE49-F238E27FC236}">
                <a16:creationId xmlns:a16="http://schemas.microsoft.com/office/drawing/2014/main" id="{394559E8-61D0-EE96-EDA7-324FE7B10F0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6C046DA-3DF4-3852-9AC4-26C083643271}"/>
              </a:ext>
            </a:extLst>
          </p:cNvPr>
          <p:cNvSpPr>
            <a:spLocks noGrp="1"/>
          </p:cNvSpPr>
          <p:nvPr>
            <p:ph type="sldNum" sz="quarter" idx="12"/>
          </p:nvPr>
        </p:nvSpPr>
        <p:spPr/>
        <p:txBody>
          <a:bodyPr/>
          <a:lstStyle/>
          <a:p>
            <a:fld id="{569C0BE8-202E-4C92-93E1-9D5F02441002}" type="slidenum">
              <a:rPr lang="en-GB" smtClean="0"/>
              <a:t>1</a:t>
            </a:fld>
            <a:endParaRPr lang="en-GB"/>
          </a:p>
        </p:txBody>
      </p:sp>
    </p:spTree>
    <p:extLst>
      <p:ext uri="{BB962C8B-B14F-4D97-AF65-F5344CB8AC3E}">
        <p14:creationId xmlns:p14="http://schemas.microsoft.com/office/powerpoint/2010/main" val="24810541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Sıfır Vizyonu</a:t>
            </a:r>
          </a:p>
          <a:p>
            <a:pPr>
              <a:defRPr/>
            </a:pPr>
            <a:endParaRPr lang="en-GB" dirty="0">
              <a:solidFill>
                <a:srgbClr val="00717F"/>
              </a:solidFill>
              <a:latin typeface="Myriad Pro" panose="020B0503030403020204" pitchFamily="34" charset="0"/>
            </a:endParaRPr>
          </a:p>
        </p:txBody>
      </p:sp>
      <p:sp>
        <p:nvSpPr>
          <p:cNvPr id="7" name="TextBox 6">
            <a:extLst>
              <a:ext uri="{FF2B5EF4-FFF2-40B4-BE49-F238E27FC236}">
                <a16:creationId xmlns:a16="http://schemas.microsoft.com/office/drawing/2014/main" id="{ACE3B85A-0B6F-AAB3-D491-93BC8BA3D32B}"/>
              </a:ext>
            </a:extLst>
          </p:cNvPr>
          <p:cNvSpPr txBox="1"/>
          <p:nvPr/>
        </p:nvSpPr>
        <p:spPr>
          <a:xfrm>
            <a:off x="286870" y="2166229"/>
            <a:ext cx="11546541" cy="2708434"/>
          </a:xfrm>
          <a:prstGeom prst="rect">
            <a:avLst/>
          </a:prstGeom>
          <a:noFill/>
        </p:spPr>
        <p:txBody>
          <a:bodyPr wrap="square">
            <a:spAutoFit/>
          </a:bodyPr>
          <a:lstStyle/>
          <a:p>
            <a:pPr algn="just">
              <a:spcAft>
                <a:spcPts val="1200"/>
              </a:spcAft>
            </a:pPr>
            <a:r>
              <a:rPr lang="tr-TR" sz="2000" dirty="0"/>
              <a:t>Tingvall, bölge müdürüne olayın ardından ne yapmayı planladığını sordu. Yetkili, beton aydınlatma direğini hızla değiştireceklerini belirtti.</a:t>
            </a:r>
          </a:p>
          <a:p>
            <a:pPr algn="just">
              <a:spcAft>
                <a:spcPts val="1200"/>
              </a:spcAft>
            </a:pPr>
            <a:r>
              <a:rPr lang="tr-TR" sz="2000" dirty="0"/>
              <a:t>Ancak Tingvall, bu tür tüm desteklerin kaldırılmasını talep etti, çünkü bunlar yolun hemen yanında tehlikeli unsurlar olarak duruyordu. </a:t>
            </a:r>
          </a:p>
          <a:p>
            <a:pPr algn="just">
              <a:spcAft>
                <a:spcPts val="1200"/>
              </a:spcAft>
            </a:pPr>
            <a:r>
              <a:rPr lang="tr-TR" sz="2000" dirty="0"/>
              <a:t>İsveç'in yolların yanındaki "açık alanları" iyileştirme çalışmaları başladı, ancak bu durum yetkililer arasında huzursuzluk yarattı. </a:t>
            </a:r>
          </a:p>
          <a:p>
            <a:pPr algn="ctr">
              <a:spcAft>
                <a:spcPts val="1200"/>
              </a:spcAft>
            </a:pPr>
            <a:r>
              <a:rPr lang="tr-TR" sz="2000" i="1" dirty="0">
                <a:solidFill>
                  <a:srgbClr val="E67E22"/>
                </a:solidFill>
              </a:rPr>
              <a:t>Yol düzenini değiştirmek, kazanın sorumluluğunu kabul etmek anlamına gelmez miydi?</a:t>
            </a:r>
          </a:p>
        </p:txBody>
      </p:sp>
      <p:sp>
        <p:nvSpPr>
          <p:cNvPr id="2" name="Footer Placeholder 1">
            <a:extLst>
              <a:ext uri="{FF2B5EF4-FFF2-40B4-BE49-F238E27FC236}">
                <a16:creationId xmlns:a16="http://schemas.microsoft.com/office/drawing/2014/main" id="{6F8A627E-BE77-5FAC-C71F-29DBE5A68DB9}"/>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EA098723-F7E1-130D-9771-EA5982CEA2F4}"/>
              </a:ext>
            </a:extLst>
          </p:cNvPr>
          <p:cNvSpPr>
            <a:spLocks noGrp="1"/>
          </p:cNvSpPr>
          <p:nvPr>
            <p:ph type="sldNum" sz="quarter" idx="12"/>
          </p:nvPr>
        </p:nvSpPr>
        <p:spPr/>
        <p:txBody>
          <a:bodyPr/>
          <a:lstStyle/>
          <a:p>
            <a:fld id="{569C0BE8-202E-4C92-93E1-9D5F02441002}" type="slidenum">
              <a:rPr lang="en-GB" smtClean="0"/>
              <a:t>10</a:t>
            </a:fld>
            <a:endParaRPr lang="en-GB"/>
          </a:p>
        </p:txBody>
      </p:sp>
    </p:spTree>
    <p:extLst>
      <p:ext uri="{BB962C8B-B14F-4D97-AF65-F5344CB8AC3E}">
        <p14:creationId xmlns:p14="http://schemas.microsoft.com/office/powerpoint/2010/main" val="16952373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pic>
        <p:nvPicPr>
          <p:cNvPr id="3" name="Picture 2">
            <a:extLst>
              <a:ext uri="{FF2B5EF4-FFF2-40B4-BE49-F238E27FC236}">
                <a16:creationId xmlns:a16="http://schemas.microsoft.com/office/drawing/2014/main" id="{98047EED-0ABC-CF37-9CF5-C66A3657E71E}"/>
              </a:ext>
            </a:extLst>
          </p:cNvPr>
          <p:cNvPicPr>
            <a:picLocks noChangeAspect="1"/>
          </p:cNvPicPr>
          <p:nvPr/>
        </p:nvPicPr>
        <p:blipFill>
          <a:blip r:embed="rId3"/>
          <a:stretch>
            <a:fillRect/>
          </a:stretch>
        </p:blipFill>
        <p:spPr>
          <a:xfrm>
            <a:off x="3786705" y="2011908"/>
            <a:ext cx="4610256" cy="3474018"/>
          </a:xfrm>
          <a:prstGeom prst="rect">
            <a:avLst/>
          </a:prstGeom>
        </p:spPr>
      </p:pic>
      <p:sp>
        <p:nvSpPr>
          <p:cNvPr id="5" name="Text Placeholder 2">
            <a:extLst>
              <a:ext uri="{FF2B5EF4-FFF2-40B4-BE49-F238E27FC236}">
                <a16:creationId xmlns:a16="http://schemas.microsoft.com/office/drawing/2014/main" id="{9538A656-8B2E-8A09-4084-94F643C44FBB}"/>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Çalışma Verileri</a:t>
            </a:r>
            <a:endParaRPr lang="en-GB" sz="2800" dirty="0">
              <a:solidFill>
                <a:srgbClr val="00717F"/>
              </a:solidFill>
              <a:latin typeface="Myriad Pro" panose="020B0503030403020204" pitchFamily="34" charset="0"/>
              <a:ea typeface="Open Sans Extrabold"/>
              <a:cs typeface="Open Sans Extrabold"/>
            </a:endParaRPr>
          </a:p>
        </p:txBody>
      </p:sp>
      <p:sp>
        <p:nvSpPr>
          <p:cNvPr id="2" name="Footer Placeholder 1">
            <a:extLst>
              <a:ext uri="{FF2B5EF4-FFF2-40B4-BE49-F238E27FC236}">
                <a16:creationId xmlns:a16="http://schemas.microsoft.com/office/drawing/2014/main" id="{4CCEF38A-4775-FA31-1EF9-CB3BBAAB929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2B41211-6AF8-D1D8-4CC5-3CE17E645A78}"/>
              </a:ext>
            </a:extLst>
          </p:cNvPr>
          <p:cNvSpPr>
            <a:spLocks noGrp="1"/>
          </p:cNvSpPr>
          <p:nvPr>
            <p:ph type="sldNum" sz="quarter" idx="12"/>
          </p:nvPr>
        </p:nvSpPr>
        <p:spPr/>
        <p:txBody>
          <a:bodyPr/>
          <a:lstStyle/>
          <a:p>
            <a:fld id="{569C0BE8-202E-4C92-93E1-9D5F02441002}" type="slidenum">
              <a:rPr lang="en-GB" smtClean="0"/>
              <a:t>100</a:t>
            </a:fld>
            <a:endParaRPr lang="en-GB"/>
          </a:p>
        </p:txBody>
      </p:sp>
    </p:spTree>
    <p:extLst>
      <p:ext uri="{BB962C8B-B14F-4D97-AF65-F5344CB8AC3E}">
        <p14:creationId xmlns:p14="http://schemas.microsoft.com/office/powerpoint/2010/main" val="4450822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Çalışma Sonuçları</a:t>
            </a:r>
            <a:endParaRPr lang="en-GB" sz="2800" dirty="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spcAft>
                <a:spcPts val="600"/>
              </a:spcAft>
            </a:pPr>
            <a:r>
              <a:rPr lang="tr-TR" sz="2000" dirty="0"/>
              <a:t>Yaya kazalarında erkeklerin ölüm riskinin kadınların 2,8  katı olduğu bulunmuştur.</a:t>
            </a:r>
          </a:p>
          <a:p>
            <a:pPr algn="just">
              <a:spcAft>
                <a:spcPts val="600"/>
              </a:spcAft>
            </a:pPr>
            <a:r>
              <a:rPr lang="tr-TR" sz="2000" dirty="0"/>
              <a:t>55-64 yaş grubundaki yayaların ölüm olasılığı 25-54 yaş grubundaki yayaların 3,2 katı, 65 ve üstü yaş grubundaki yayaların ölüm olasılığının ise 25-54 yaş grubu yayaların 3,8 katı olduğu bulunmuştur. </a:t>
            </a:r>
          </a:p>
          <a:p>
            <a:pPr algn="just">
              <a:spcAft>
                <a:spcPts val="600"/>
              </a:spcAft>
            </a:pPr>
            <a:r>
              <a:rPr lang="tr-TR" sz="2000" dirty="0"/>
              <a:t>Yayaların kusurlu olması yaya kazalarındaki ölüm olasılığını 2,1 kat arttırmaktadır.</a:t>
            </a:r>
          </a:p>
          <a:p>
            <a:pPr algn="just"/>
            <a:r>
              <a:rPr lang="tr-TR" sz="2000" dirty="0"/>
              <a:t>Yaya kazalarında sürücülerin kusurlu olup olmamasının anlamlı bir etkisi bulunmamıştır. Spesifik olarak, sürücülerin hız kusuru bulunması durumunda yayaların ölüm olasılığı 2,4 kat artmaktadır.</a:t>
            </a:r>
          </a:p>
          <a:p>
            <a:pPr algn="just"/>
            <a:r>
              <a:rPr lang="tr-TR" sz="2000" dirty="0"/>
              <a:t>Minibüs, kamyonet, kamyon/tır/tanker gibi araçların karıştığı yaya kazalarının yaralanma şiddeti ile otomobillerin karıştığı yaya kazalarının yaralanma şiddeti arasında anlamlı bir fark bulunamamıştır.</a:t>
            </a:r>
          </a:p>
          <a:p>
            <a:pPr algn="l"/>
            <a:r>
              <a:rPr lang="tr-TR" sz="2000" dirty="0"/>
              <a:t>Gece koşullarında yaşanan yaya kazalarının ölümlü olma olasılığı gündüz koşullarındaki yaya kazalarının 1,7 katı olduğu bulunmuştur.</a:t>
            </a:r>
          </a:p>
        </p:txBody>
      </p:sp>
      <p:sp>
        <p:nvSpPr>
          <p:cNvPr id="2" name="Footer Placeholder 1">
            <a:extLst>
              <a:ext uri="{FF2B5EF4-FFF2-40B4-BE49-F238E27FC236}">
                <a16:creationId xmlns:a16="http://schemas.microsoft.com/office/drawing/2014/main" id="{08B29281-0DD9-4B11-5093-AA6747EFFD46}"/>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9187AA84-AA83-D31B-F966-9FF018CDEAA3}"/>
              </a:ext>
            </a:extLst>
          </p:cNvPr>
          <p:cNvSpPr>
            <a:spLocks noGrp="1"/>
          </p:cNvSpPr>
          <p:nvPr>
            <p:ph type="sldNum" sz="quarter" idx="12"/>
          </p:nvPr>
        </p:nvSpPr>
        <p:spPr/>
        <p:txBody>
          <a:bodyPr/>
          <a:lstStyle/>
          <a:p>
            <a:fld id="{569C0BE8-202E-4C92-93E1-9D5F02441002}" type="slidenum">
              <a:rPr lang="en-GB" smtClean="0"/>
              <a:t>101</a:t>
            </a:fld>
            <a:endParaRPr lang="en-GB"/>
          </a:p>
        </p:txBody>
      </p:sp>
    </p:spTree>
    <p:extLst>
      <p:ext uri="{BB962C8B-B14F-4D97-AF65-F5344CB8AC3E}">
        <p14:creationId xmlns:p14="http://schemas.microsoft.com/office/powerpoint/2010/main" val="12323791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22729" y="1248747"/>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a:solidFill>
                  <a:srgbClr val="00717F"/>
                </a:solidFill>
                <a:latin typeface="Myriad Pro" panose="020B0503030403020204" pitchFamily="34" charset="0"/>
                <a:ea typeface="Open Sans Extrabold"/>
                <a:cs typeface="Open Sans Extrabold"/>
              </a:rPr>
              <a:t>Kaynaklar</a:t>
            </a:r>
            <a:endParaRPr lang="en-GB" sz="280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3692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en-US" sz="1800" b="0" dirty="0">
                <a:solidFill>
                  <a:srgbClr val="222222"/>
                </a:solidFill>
                <a:effectLst/>
                <a:highlight>
                  <a:srgbClr val="FFFFFF"/>
                </a:highlight>
              </a:rPr>
              <a:t>Abdel-</a:t>
            </a:r>
            <a:r>
              <a:rPr lang="en-US" sz="1800" b="0" dirty="0" err="1">
                <a:solidFill>
                  <a:srgbClr val="222222"/>
                </a:solidFill>
                <a:effectLst/>
                <a:highlight>
                  <a:srgbClr val="FFFFFF"/>
                </a:highlight>
              </a:rPr>
              <a:t>Aty</a:t>
            </a:r>
            <a:r>
              <a:rPr lang="en-US" sz="1800" b="0" dirty="0">
                <a:solidFill>
                  <a:srgbClr val="222222"/>
                </a:solidFill>
                <a:effectLst/>
                <a:highlight>
                  <a:srgbClr val="FFFFFF"/>
                </a:highlight>
              </a:rPr>
              <a:t>, M., &amp; Keller, J. (2005). Exploring the overall and specific crash severity levels at signalized intersections. Accident Analysis &amp; Prevention, 37(3), 417-425.</a:t>
            </a:r>
            <a:endParaRPr lang="tr-TR" sz="1800" b="0" dirty="0">
              <a:solidFill>
                <a:srgbClr val="222222"/>
              </a:solidFill>
              <a:effectLst/>
              <a:highlight>
                <a:srgbClr val="FFFFFF"/>
              </a:highlight>
            </a:endParaRPr>
          </a:p>
          <a:p>
            <a:pPr marL="231775" indent="-231775" algn="just">
              <a:spcBef>
                <a:spcPts val="428"/>
              </a:spcBef>
              <a:spcAft>
                <a:spcPts val="600"/>
              </a:spcAft>
            </a:pPr>
            <a:r>
              <a:rPr lang="en-US" sz="1800" b="0" dirty="0" err="1">
                <a:solidFill>
                  <a:srgbClr val="222222"/>
                </a:solidFill>
                <a:effectLst/>
                <a:highlight>
                  <a:srgbClr val="FFFFFF"/>
                </a:highlight>
              </a:rPr>
              <a:t>Eluru</a:t>
            </a:r>
            <a:r>
              <a:rPr lang="en-US" sz="1800" b="0" dirty="0">
                <a:solidFill>
                  <a:srgbClr val="222222"/>
                </a:solidFill>
                <a:effectLst/>
                <a:highlight>
                  <a:srgbClr val="FFFFFF"/>
                </a:highlight>
              </a:rPr>
              <a:t>, N., Bhat, C. R., &amp; </a:t>
            </a:r>
            <a:r>
              <a:rPr lang="en-US" sz="1800" b="0" dirty="0" err="1">
                <a:solidFill>
                  <a:srgbClr val="222222"/>
                </a:solidFill>
                <a:effectLst/>
                <a:highlight>
                  <a:srgbClr val="FFFFFF"/>
                </a:highlight>
              </a:rPr>
              <a:t>Hensher</a:t>
            </a:r>
            <a:r>
              <a:rPr lang="en-US" sz="1800" b="0" dirty="0">
                <a:solidFill>
                  <a:srgbClr val="222222"/>
                </a:solidFill>
                <a:effectLst/>
                <a:highlight>
                  <a:srgbClr val="FFFFFF"/>
                </a:highlight>
              </a:rPr>
              <a:t>, D. A. (2008). A mixed generalized ordered response model for examining pedestrian and bicyclist injury severity level in traffic crashes. Accident Analysis &amp; Prevention, 40(3), 1033-1054.</a:t>
            </a:r>
            <a:endParaRPr lang="tr-TR" sz="1800" dirty="0"/>
          </a:p>
          <a:p>
            <a:pPr marL="231775" indent="-231775" algn="just">
              <a:spcBef>
                <a:spcPts val="428"/>
              </a:spcBef>
              <a:spcAft>
                <a:spcPts val="600"/>
              </a:spcAft>
            </a:pPr>
            <a:r>
              <a:rPr lang="en-US" sz="1800" dirty="0" err="1"/>
              <a:t>Elvik</a:t>
            </a:r>
            <a:r>
              <a:rPr lang="en-US" sz="1800" dirty="0"/>
              <a:t>, R. (2003). Effects on road safety of converting intersections to roundabouts: review of evidence from non-US studies. Transportation Research Record, 1847(1), 1-10.</a:t>
            </a:r>
            <a:endParaRPr lang="tr-TR" sz="1800" dirty="0"/>
          </a:p>
          <a:p>
            <a:pPr marL="231775" indent="-231775" algn="just">
              <a:spcBef>
                <a:spcPts val="428"/>
              </a:spcBef>
              <a:spcAft>
                <a:spcPts val="600"/>
              </a:spcAft>
            </a:pPr>
            <a:r>
              <a:rPr lang="tr-TR" sz="1800" dirty="0"/>
              <a:t>FHWA, </a:t>
            </a:r>
            <a:r>
              <a:rPr lang="en-US" sz="1800" dirty="0"/>
              <a:t>Federal Highway Administration</a:t>
            </a:r>
            <a:r>
              <a:rPr lang="tr-TR" sz="1800" dirty="0"/>
              <a:t>. </a:t>
            </a:r>
            <a:r>
              <a:rPr lang="en-US" sz="1800" dirty="0"/>
              <a:t>(2000). Roundabouts: An informational guide (No. FHWA-RD-00-067; Project 2425). United States. Federal Highway Administration.</a:t>
            </a:r>
            <a:endParaRPr lang="tr-TR" sz="1800" dirty="0"/>
          </a:p>
          <a:p>
            <a:pPr marL="231775" indent="-231775" algn="just">
              <a:spcBef>
                <a:spcPts val="428"/>
              </a:spcBef>
              <a:spcAft>
                <a:spcPts val="600"/>
              </a:spcAft>
            </a:pPr>
            <a:r>
              <a:rPr lang="en-US" sz="1800" dirty="0"/>
              <a:t>Garber, N. J., &amp; </a:t>
            </a:r>
            <a:r>
              <a:rPr lang="en-US" sz="1800" dirty="0" err="1"/>
              <a:t>Hoel</a:t>
            </a:r>
            <a:r>
              <a:rPr lang="en-US" sz="1800" dirty="0"/>
              <a:t>, L. A. (2020). Traffic and highway engineering, enhanced 5th ed. Cengage Learning.</a:t>
            </a:r>
            <a:endParaRPr lang="tr-TR" sz="1800" dirty="0"/>
          </a:p>
          <a:p>
            <a:pPr marL="0" indent="0" algn="just">
              <a:buNone/>
            </a:pPr>
            <a:endParaRPr lang="tr-TR" sz="1800" dirty="0"/>
          </a:p>
        </p:txBody>
      </p:sp>
      <p:sp>
        <p:nvSpPr>
          <p:cNvPr id="2" name="Footer Placeholder 1">
            <a:extLst>
              <a:ext uri="{FF2B5EF4-FFF2-40B4-BE49-F238E27FC236}">
                <a16:creationId xmlns:a16="http://schemas.microsoft.com/office/drawing/2014/main" id="{5E30F081-7AD4-ECC6-880A-A1392952EB69}"/>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F4B5CCEE-5941-06E4-CFCA-408999C60540}"/>
              </a:ext>
            </a:extLst>
          </p:cNvPr>
          <p:cNvSpPr>
            <a:spLocks noGrp="1"/>
          </p:cNvSpPr>
          <p:nvPr>
            <p:ph type="sldNum" sz="quarter" idx="12"/>
          </p:nvPr>
        </p:nvSpPr>
        <p:spPr/>
        <p:txBody>
          <a:bodyPr/>
          <a:lstStyle/>
          <a:p>
            <a:fld id="{569C0BE8-202E-4C92-93E1-9D5F02441002}" type="slidenum">
              <a:rPr lang="en-GB" smtClean="0"/>
              <a:t>102</a:t>
            </a:fld>
            <a:endParaRPr lang="en-GB"/>
          </a:p>
        </p:txBody>
      </p:sp>
    </p:spTree>
    <p:extLst>
      <p:ext uri="{BB962C8B-B14F-4D97-AF65-F5344CB8AC3E}">
        <p14:creationId xmlns:p14="http://schemas.microsoft.com/office/powerpoint/2010/main" val="35059176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22729" y="1248747"/>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a:solidFill>
                  <a:srgbClr val="00717F"/>
                </a:solidFill>
                <a:latin typeface="Myriad Pro" panose="020B0503030403020204" pitchFamily="34" charset="0"/>
                <a:ea typeface="Open Sans Extrabold"/>
                <a:cs typeface="Open Sans Extrabold"/>
              </a:rPr>
              <a:t>Kaynaklar</a:t>
            </a:r>
            <a:endParaRPr lang="en-GB" sz="280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1"/>
            <a:ext cx="11545889" cy="4253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en-US" sz="1800" dirty="0"/>
              <a:t>Gluck, J. S., Levinson, H. S., &amp; Stover, V. G. (1999). Impacts of access management techniques (Vol. 420). Transportation Research Board.</a:t>
            </a:r>
            <a:endParaRPr lang="tr-TR" sz="1800" dirty="0"/>
          </a:p>
          <a:p>
            <a:pPr marL="231775" indent="-231775" algn="just">
              <a:spcBef>
                <a:spcPts val="428"/>
              </a:spcBef>
              <a:spcAft>
                <a:spcPts val="600"/>
              </a:spcAft>
            </a:pPr>
            <a:r>
              <a:rPr lang="en-US" sz="1800" dirty="0" err="1"/>
              <a:t>Greibe</a:t>
            </a:r>
            <a:r>
              <a:rPr lang="en-US" sz="1800" dirty="0"/>
              <a:t>, P. (2003). Accident prediction models for urban roads. Accident Analysis &amp; Prevention, 35(2), 273-285.</a:t>
            </a:r>
            <a:endParaRPr lang="tr-TR" sz="1800" dirty="0"/>
          </a:p>
          <a:p>
            <a:pPr marL="231775" indent="-231775" algn="just">
              <a:spcBef>
                <a:spcPts val="428"/>
              </a:spcBef>
              <a:spcAft>
                <a:spcPts val="600"/>
              </a:spcAft>
            </a:pPr>
            <a:r>
              <a:rPr lang="en-US" sz="1800" dirty="0"/>
              <a:t>Harmon, T., Bahar, G. B., &amp; Gross, F. B. (2018). Crash costs for highway safety analysis (No. FHWA-SA-17-071). United States. Federal Highway Administration. Office of Safety.</a:t>
            </a:r>
            <a:endParaRPr lang="tr-TR" sz="1800" dirty="0"/>
          </a:p>
          <a:p>
            <a:pPr marL="231775" indent="-231775" algn="just">
              <a:spcBef>
                <a:spcPts val="428"/>
              </a:spcBef>
              <a:spcAft>
                <a:spcPts val="600"/>
              </a:spcAft>
            </a:pPr>
            <a:r>
              <a:rPr lang="en-US" sz="1800" b="0" dirty="0">
                <a:solidFill>
                  <a:srgbClr val="222222"/>
                </a:solidFill>
                <a:effectLst/>
                <a:highlight>
                  <a:srgbClr val="FFFFFF"/>
                </a:highlight>
              </a:rPr>
              <a:t>Jang, K., Park, S. H., Kang, S., Song, K. H., &amp; Chung, S. (2013, January). Evaluation of pedestrian safety: geographical identification of pedestrian crash hotspots and evaluating risk factors for injury severity. In Transportation Research Board 92nd Annual Meeting. Transportation Research Board of the National Academies.</a:t>
            </a:r>
            <a:endParaRPr lang="tr-TR" sz="1800" b="0" dirty="0">
              <a:solidFill>
                <a:srgbClr val="222222"/>
              </a:solidFill>
              <a:effectLst/>
              <a:highlight>
                <a:srgbClr val="FFFFFF"/>
              </a:highlight>
            </a:endParaRPr>
          </a:p>
          <a:p>
            <a:pPr marL="231775" indent="-231775" algn="just">
              <a:spcBef>
                <a:spcPts val="428"/>
              </a:spcBef>
              <a:spcAft>
                <a:spcPts val="600"/>
              </a:spcAft>
            </a:pPr>
            <a:r>
              <a:rPr lang="en-US" sz="1800" b="0" dirty="0">
                <a:solidFill>
                  <a:srgbClr val="222222"/>
                </a:solidFill>
                <a:effectLst/>
                <a:highlight>
                  <a:srgbClr val="FFFFFF"/>
                </a:highlight>
              </a:rPr>
              <a:t>Kim, J. K., </a:t>
            </a:r>
            <a:r>
              <a:rPr lang="en-US" sz="1800" b="0" dirty="0" err="1">
                <a:solidFill>
                  <a:srgbClr val="222222"/>
                </a:solidFill>
                <a:effectLst/>
                <a:highlight>
                  <a:srgbClr val="FFFFFF"/>
                </a:highlight>
              </a:rPr>
              <a:t>Ulfarsson</a:t>
            </a:r>
            <a:r>
              <a:rPr lang="en-US" sz="1800" b="0" dirty="0">
                <a:solidFill>
                  <a:srgbClr val="222222"/>
                </a:solidFill>
                <a:effectLst/>
                <a:highlight>
                  <a:srgbClr val="FFFFFF"/>
                </a:highlight>
              </a:rPr>
              <a:t>, G. F., Shankar, V. N., &amp; Kim, S. (2008). Age and pedestrian injury severity in motor-vehicle crashes: A heteroskedastic logit analysis. Accident Analysis &amp; Prevention, 40(5), 1695-1702.</a:t>
            </a:r>
            <a:endParaRPr lang="tr-TR" sz="1800" b="0" dirty="0">
              <a:solidFill>
                <a:srgbClr val="222222"/>
              </a:solidFill>
              <a:effectLst/>
              <a:highlight>
                <a:srgbClr val="FFFFFF"/>
              </a:highlight>
            </a:endParaRPr>
          </a:p>
          <a:p>
            <a:pPr marL="231775" indent="-231775" algn="just">
              <a:spcBef>
                <a:spcPts val="428"/>
              </a:spcBef>
              <a:spcAft>
                <a:spcPts val="600"/>
              </a:spcAft>
            </a:pPr>
            <a:r>
              <a:rPr lang="en-US" sz="1800" b="0" dirty="0">
                <a:solidFill>
                  <a:srgbClr val="222222"/>
                </a:solidFill>
                <a:effectLst/>
                <a:highlight>
                  <a:srgbClr val="FFFFFF"/>
                </a:highlight>
              </a:rPr>
              <a:t>Kim, J. K., </a:t>
            </a:r>
            <a:r>
              <a:rPr lang="en-US" sz="1800" b="0" dirty="0" err="1">
                <a:solidFill>
                  <a:srgbClr val="222222"/>
                </a:solidFill>
                <a:effectLst/>
                <a:highlight>
                  <a:srgbClr val="FFFFFF"/>
                </a:highlight>
              </a:rPr>
              <a:t>Ulfarsson</a:t>
            </a:r>
            <a:r>
              <a:rPr lang="en-US" sz="1800" b="0" dirty="0">
                <a:solidFill>
                  <a:srgbClr val="222222"/>
                </a:solidFill>
                <a:effectLst/>
                <a:highlight>
                  <a:srgbClr val="FFFFFF"/>
                </a:highlight>
              </a:rPr>
              <a:t>, G. F., Shankar, V. N., &amp; Mannering, F. L. (2010). A note on modeling pedestrian-injury severity in motor-vehicle crashes with the mixed logit model. Accident Analysis &amp; Prevention, 42(6), 1751-1758.</a:t>
            </a:r>
            <a:endParaRPr lang="tr-TR" sz="1800" dirty="0"/>
          </a:p>
          <a:p>
            <a:pPr marL="0" indent="0" algn="just">
              <a:buNone/>
            </a:pPr>
            <a:endParaRPr lang="tr-TR" sz="1800" dirty="0"/>
          </a:p>
        </p:txBody>
      </p:sp>
      <p:sp>
        <p:nvSpPr>
          <p:cNvPr id="2" name="Footer Placeholder 1">
            <a:extLst>
              <a:ext uri="{FF2B5EF4-FFF2-40B4-BE49-F238E27FC236}">
                <a16:creationId xmlns:a16="http://schemas.microsoft.com/office/drawing/2014/main" id="{45817801-37D3-CC7D-DED3-9E048137BAF4}"/>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B371DBB9-A162-A928-144F-BFE63E16F90C}"/>
              </a:ext>
            </a:extLst>
          </p:cNvPr>
          <p:cNvSpPr>
            <a:spLocks noGrp="1"/>
          </p:cNvSpPr>
          <p:nvPr>
            <p:ph type="sldNum" sz="quarter" idx="12"/>
          </p:nvPr>
        </p:nvSpPr>
        <p:spPr/>
        <p:txBody>
          <a:bodyPr/>
          <a:lstStyle/>
          <a:p>
            <a:fld id="{569C0BE8-202E-4C92-93E1-9D5F02441002}" type="slidenum">
              <a:rPr lang="en-GB" smtClean="0"/>
              <a:t>103</a:t>
            </a:fld>
            <a:endParaRPr lang="en-GB"/>
          </a:p>
        </p:txBody>
      </p:sp>
    </p:spTree>
    <p:extLst>
      <p:ext uri="{BB962C8B-B14F-4D97-AF65-F5344CB8AC3E}">
        <p14:creationId xmlns:p14="http://schemas.microsoft.com/office/powerpoint/2010/main" val="41890479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22729" y="1248747"/>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a:solidFill>
                  <a:srgbClr val="00717F"/>
                </a:solidFill>
                <a:latin typeface="Myriad Pro" panose="020B0503030403020204" pitchFamily="34" charset="0"/>
                <a:ea typeface="Open Sans Extrabold"/>
                <a:cs typeface="Open Sans Extrabold"/>
              </a:rPr>
              <a:t>Kaynaklar</a:t>
            </a:r>
            <a:endParaRPr lang="en-GB" sz="280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1"/>
            <a:ext cx="11545889" cy="4181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en-US" sz="1800" dirty="0"/>
              <a:t>Kumara, S. S. P., &amp; Chin, H. C. (2005). Application of Poisson underreporting model to examine crash frequencies at signalized three-legged intersections. Transportation Research Record, 1908(1), 46-50.</a:t>
            </a:r>
            <a:endParaRPr lang="tr-TR" sz="1800" dirty="0"/>
          </a:p>
          <a:p>
            <a:pPr marL="231775" indent="-231775" algn="just">
              <a:spcBef>
                <a:spcPts val="428"/>
              </a:spcBef>
              <a:spcAft>
                <a:spcPts val="600"/>
              </a:spcAft>
            </a:pPr>
            <a:r>
              <a:rPr lang="en-US" sz="1800" dirty="0"/>
              <a:t>Ladron de Guevara, F., Washington, S. P., &amp; Oh, J. (2004). Forecasting crashes at the planning level: simultaneous negative binomial crash model applied in Tucson, Arizona. Transportation Research Record, 1897(1), 191-199.</a:t>
            </a:r>
            <a:endParaRPr lang="tr-TR" sz="1800" dirty="0"/>
          </a:p>
          <a:p>
            <a:pPr marL="231775" indent="-231775" algn="just">
              <a:spcBef>
                <a:spcPts val="428"/>
              </a:spcBef>
              <a:spcAft>
                <a:spcPts val="600"/>
              </a:spcAft>
            </a:pPr>
            <a:r>
              <a:rPr lang="en-US" sz="1800" b="0" dirty="0" err="1">
                <a:solidFill>
                  <a:srgbClr val="222222"/>
                </a:solidFill>
                <a:effectLst/>
                <a:highlight>
                  <a:srgbClr val="FFFFFF"/>
                </a:highlight>
              </a:rPr>
              <a:t>Lefler</a:t>
            </a:r>
            <a:r>
              <a:rPr lang="en-US" sz="1800" b="0" dirty="0">
                <a:solidFill>
                  <a:srgbClr val="222222"/>
                </a:solidFill>
                <a:effectLst/>
                <a:highlight>
                  <a:srgbClr val="FFFFFF"/>
                </a:highlight>
              </a:rPr>
              <a:t>, D. E., &amp; Gabler, H. C. (2004). The fatality and injury risk of light truck impacts with pedestrians in the United States. Accident Analysis &amp; Prevention, 36(2), 295-304.</a:t>
            </a:r>
            <a:endParaRPr lang="tr-TR" sz="1800" dirty="0"/>
          </a:p>
          <a:p>
            <a:pPr marL="231775" indent="-231775" algn="just">
              <a:spcBef>
                <a:spcPts val="428"/>
              </a:spcBef>
              <a:spcAft>
                <a:spcPts val="600"/>
              </a:spcAft>
            </a:pPr>
            <a:r>
              <a:rPr lang="en-US" sz="1800" dirty="0"/>
              <a:t>Lovegrove, G. R., &amp; Sayed, T. (2006). Macro-level collision prediction models for evaluating </a:t>
            </a:r>
            <a:r>
              <a:rPr lang="en-US" sz="1800" dirty="0" err="1"/>
              <a:t>neighbourhood</a:t>
            </a:r>
            <a:r>
              <a:rPr lang="en-US" sz="1800" dirty="0"/>
              <a:t> traffic safety. Canadian Journal of Civil Engineering, 33(5), 609-621.</a:t>
            </a:r>
            <a:endParaRPr lang="tr-TR" sz="1800" dirty="0"/>
          </a:p>
          <a:p>
            <a:pPr marL="231775" indent="-231775" algn="just">
              <a:spcBef>
                <a:spcPts val="428"/>
              </a:spcBef>
              <a:spcAft>
                <a:spcPts val="600"/>
              </a:spcAft>
            </a:pPr>
            <a:r>
              <a:rPr lang="en-US" sz="1800" dirty="0"/>
              <a:t>Lyon, C., Haq, A., Persaud, B., &amp; Kodama, S. T. (2005). Safety performance functions for signalized intersections in large urban areas: Development and application to evaluation of left-turn priority treatment. Transportation research record, 1908(1), 165-171.</a:t>
            </a:r>
            <a:endParaRPr lang="tr-TR" sz="1800" dirty="0"/>
          </a:p>
          <a:p>
            <a:pPr marL="0" indent="0" algn="just">
              <a:spcBef>
                <a:spcPts val="428"/>
              </a:spcBef>
              <a:spcAft>
                <a:spcPts val="600"/>
              </a:spcAft>
              <a:buNone/>
            </a:pPr>
            <a:endParaRPr lang="tr-TR" sz="1800" dirty="0"/>
          </a:p>
          <a:p>
            <a:pPr marL="0" indent="0" algn="just">
              <a:buNone/>
            </a:pPr>
            <a:endParaRPr lang="tr-TR" sz="1800" dirty="0"/>
          </a:p>
        </p:txBody>
      </p:sp>
      <p:sp>
        <p:nvSpPr>
          <p:cNvPr id="2" name="Footer Placeholder 1">
            <a:extLst>
              <a:ext uri="{FF2B5EF4-FFF2-40B4-BE49-F238E27FC236}">
                <a16:creationId xmlns:a16="http://schemas.microsoft.com/office/drawing/2014/main" id="{AC8A015A-8480-EFC6-D83C-BB542D81CBE2}"/>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B139A159-700F-D3A9-EB65-6A9ED2B6CFC9}"/>
              </a:ext>
            </a:extLst>
          </p:cNvPr>
          <p:cNvSpPr>
            <a:spLocks noGrp="1"/>
          </p:cNvSpPr>
          <p:nvPr>
            <p:ph type="sldNum" sz="quarter" idx="12"/>
          </p:nvPr>
        </p:nvSpPr>
        <p:spPr/>
        <p:txBody>
          <a:bodyPr/>
          <a:lstStyle/>
          <a:p>
            <a:fld id="{569C0BE8-202E-4C92-93E1-9D5F02441002}" type="slidenum">
              <a:rPr lang="en-GB" smtClean="0"/>
              <a:t>104</a:t>
            </a:fld>
            <a:endParaRPr lang="en-GB"/>
          </a:p>
        </p:txBody>
      </p:sp>
    </p:spTree>
    <p:extLst>
      <p:ext uri="{BB962C8B-B14F-4D97-AF65-F5344CB8AC3E}">
        <p14:creationId xmlns:p14="http://schemas.microsoft.com/office/powerpoint/2010/main" val="1582263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22729" y="1248747"/>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a:solidFill>
                  <a:srgbClr val="00717F"/>
                </a:solidFill>
                <a:latin typeface="Myriad Pro" panose="020B0503030403020204" pitchFamily="34" charset="0"/>
                <a:ea typeface="Open Sans Extrabold"/>
                <a:cs typeface="Open Sans Extrabold"/>
              </a:rPr>
              <a:t>Kaynaklar</a:t>
            </a:r>
            <a:endParaRPr lang="en-GB" sz="280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19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en-US" sz="1800" b="0" dirty="0">
                <a:solidFill>
                  <a:srgbClr val="222222"/>
                </a:solidFill>
                <a:effectLst/>
                <a:highlight>
                  <a:srgbClr val="FFFFFF"/>
                </a:highlight>
              </a:rPr>
              <a:t>Marshall, W. E., Garrick, N. W., &amp; Hansen, G. (2008). Reassessing on-street parking. Transportation Research Record, 2046(1), 45-52.</a:t>
            </a:r>
            <a:endParaRPr lang="tr-TR" sz="1800" b="0" dirty="0">
              <a:solidFill>
                <a:srgbClr val="222222"/>
              </a:solidFill>
              <a:effectLst/>
              <a:highlight>
                <a:srgbClr val="FFFFFF"/>
              </a:highlight>
            </a:endParaRPr>
          </a:p>
          <a:p>
            <a:pPr marL="231775" indent="-231775" algn="just">
              <a:spcBef>
                <a:spcPts val="428"/>
              </a:spcBef>
              <a:spcAft>
                <a:spcPts val="600"/>
              </a:spcAft>
            </a:pPr>
            <a:r>
              <a:rPr lang="en-US" sz="1800" b="0" dirty="0" err="1">
                <a:solidFill>
                  <a:srgbClr val="222222"/>
                </a:solidFill>
                <a:effectLst/>
                <a:highlight>
                  <a:srgbClr val="FFFFFF"/>
                </a:highlight>
              </a:rPr>
              <a:t>Moudon</a:t>
            </a:r>
            <a:r>
              <a:rPr lang="en-US" sz="1800" b="0" dirty="0">
                <a:solidFill>
                  <a:srgbClr val="222222"/>
                </a:solidFill>
                <a:effectLst/>
                <a:highlight>
                  <a:srgbClr val="FFFFFF"/>
                </a:highlight>
              </a:rPr>
              <a:t>, A. V., Lin, L., Jiao, J., </a:t>
            </a:r>
            <a:r>
              <a:rPr lang="en-US" sz="1800" b="0" dirty="0" err="1">
                <a:solidFill>
                  <a:srgbClr val="222222"/>
                </a:solidFill>
                <a:effectLst/>
                <a:highlight>
                  <a:srgbClr val="FFFFFF"/>
                </a:highlight>
              </a:rPr>
              <a:t>Hurvitz</a:t>
            </a:r>
            <a:r>
              <a:rPr lang="en-US" sz="1800" b="0" dirty="0">
                <a:solidFill>
                  <a:srgbClr val="222222"/>
                </a:solidFill>
                <a:effectLst/>
                <a:highlight>
                  <a:srgbClr val="FFFFFF"/>
                </a:highlight>
              </a:rPr>
              <a:t>, P., &amp; Reeves, P. (2011). The risk of pedestrian injury and fatality in collisions with motor vehicles, a social ecological study of state routes and city streets in King County, Washington. Accident Analysis &amp; Prevention, 43(1), 11-24.</a:t>
            </a:r>
            <a:endParaRPr lang="tr-TR" sz="1800" dirty="0"/>
          </a:p>
          <a:p>
            <a:pPr marL="231775" indent="-231775" algn="just">
              <a:spcBef>
                <a:spcPts val="428"/>
              </a:spcBef>
              <a:spcAft>
                <a:spcPts val="600"/>
              </a:spcAft>
            </a:pPr>
            <a:r>
              <a:rPr lang="en-US" sz="1800" dirty="0"/>
              <a:t>National Research Council (US). Transportation Research Board. Task Force on Development of the Highway Safety Manual, &amp; Transportation Officials. Joint Task Force on the Highway Safety Manual. (2010). Highway safety manual (Vol. 1). AASHTO.</a:t>
            </a:r>
            <a:endParaRPr lang="tr-TR" sz="1800" dirty="0"/>
          </a:p>
          <a:p>
            <a:pPr marL="231775" indent="-231775" algn="just">
              <a:spcBef>
                <a:spcPts val="428"/>
              </a:spcBef>
              <a:spcAft>
                <a:spcPts val="600"/>
              </a:spcAft>
            </a:pPr>
            <a:r>
              <a:rPr lang="en-US" sz="1800" dirty="0"/>
              <a:t>NCHRP 17-40 Model Curriculum for Highway Safety Core Competencies</a:t>
            </a:r>
            <a:r>
              <a:rPr lang="tr-TR" sz="1800" dirty="0"/>
              <a:t>.</a:t>
            </a:r>
          </a:p>
          <a:p>
            <a:pPr marL="231775" indent="-231775" algn="just">
              <a:spcBef>
                <a:spcPts val="428"/>
              </a:spcBef>
              <a:spcAft>
                <a:spcPts val="600"/>
              </a:spcAft>
            </a:pPr>
            <a:r>
              <a:rPr lang="en-US" sz="1800" b="0" dirty="0">
                <a:solidFill>
                  <a:srgbClr val="222222"/>
                </a:solidFill>
                <a:effectLst/>
                <a:highlight>
                  <a:srgbClr val="FFFFFF"/>
                </a:highlight>
              </a:rPr>
              <a:t>Noland, R. B., &amp; </a:t>
            </a:r>
            <a:r>
              <a:rPr lang="en-US" sz="1800" b="0" dirty="0" err="1">
                <a:solidFill>
                  <a:srgbClr val="222222"/>
                </a:solidFill>
                <a:effectLst/>
                <a:highlight>
                  <a:srgbClr val="FFFFFF"/>
                </a:highlight>
              </a:rPr>
              <a:t>Quddus</a:t>
            </a:r>
            <a:r>
              <a:rPr lang="en-US" sz="1800" b="0" dirty="0">
                <a:solidFill>
                  <a:srgbClr val="222222"/>
                </a:solidFill>
                <a:effectLst/>
                <a:highlight>
                  <a:srgbClr val="FFFFFF"/>
                </a:highlight>
              </a:rPr>
              <a:t>, M. A. (2004). Analysis of pedestrian and bicycle casualties with regional panel data. Transportation research record, 1897(1), 28-33.</a:t>
            </a:r>
            <a:endParaRPr lang="tr-TR" sz="1800" dirty="0"/>
          </a:p>
          <a:p>
            <a:pPr marL="231775" indent="-231775" algn="just">
              <a:spcBef>
                <a:spcPts val="428"/>
              </a:spcBef>
              <a:spcAft>
                <a:spcPts val="600"/>
              </a:spcAft>
            </a:pPr>
            <a:r>
              <a:rPr lang="en-US" sz="1800" dirty="0"/>
              <a:t>Oh, J., Washington, S., &amp; Choi, K. (2004). Development of accident prediction models for rural highway intersections. Transportation Research Record, 1897(1), 18-27.</a:t>
            </a:r>
            <a:endParaRPr lang="tr-TR" sz="1800" dirty="0"/>
          </a:p>
          <a:p>
            <a:pPr marL="0" indent="0" algn="just">
              <a:buNone/>
            </a:pPr>
            <a:endParaRPr lang="tr-TR" sz="1800" dirty="0"/>
          </a:p>
        </p:txBody>
      </p:sp>
      <p:sp>
        <p:nvSpPr>
          <p:cNvPr id="2" name="Footer Placeholder 1">
            <a:extLst>
              <a:ext uri="{FF2B5EF4-FFF2-40B4-BE49-F238E27FC236}">
                <a16:creationId xmlns:a16="http://schemas.microsoft.com/office/drawing/2014/main" id="{84809A86-B332-C899-51D5-D2BC6E4592CF}"/>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412CE92C-60DE-7356-75D9-17E1A5C6BBAF}"/>
              </a:ext>
            </a:extLst>
          </p:cNvPr>
          <p:cNvSpPr>
            <a:spLocks noGrp="1"/>
          </p:cNvSpPr>
          <p:nvPr>
            <p:ph type="sldNum" sz="quarter" idx="12"/>
          </p:nvPr>
        </p:nvSpPr>
        <p:spPr/>
        <p:txBody>
          <a:bodyPr/>
          <a:lstStyle/>
          <a:p>
            <a:fld id="{569C0BE8-202E-4C92-93E1-9D5F02441002}" type="slidenum">
              <a:rPr lang="en-GB" smtClean="0"/>
              <a:t>105</a:t>
            </a:fld>
            <a:endParaRPr lang="en-GB"/>
          </a:p>
        </p:txBody>
      </p:sp>
    </p:spTree>
    <p:extLst>
      <p:ext uri="{BB962C8B-B14F-4D97-AF65-F5344CB8AC3E}">
        <p14:creationId xmlns:p14="http://schemas.microsoft.com/office/powerpoint/2010/main" val="36614627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22729" y="1248747"/>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a:solidFill>
                  <a:srgbClr val="00717F"/>
                </a:solidFill>
                <a:latin typeface="Myriad Pro" panose="020B0503030403020204" pitchFamily="34" charset="0"/>
                <a:ea typeface="Open Sans Extrabold"/>
                <a:cs typeface="Open Sans Extrabold"/>
              </a:rPr>
              <a:t>Kaynaklar</a:t>
            </a:r>
            <a:endParaRPr lang="en-GB" sz="280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3692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en-US" sz="1800" b="0" dirty="0">
                <a:solidFill>
                  <a:srgbClr val="222222"/>
                </a:solidFill>
                <a:effectLst/>
                <a:highlight>
                  <a:srgbClr val="FFFFFF"/>
                </a:highlight>
              </a:rPr>
              <a:t>Öström, M., &amp; Eriksson, A. (2001). Pedestrian fatalities and alcohol. Accident Analysis &amp; Prevention, 33(2), 173-180.</a:t>
            </a:r>
            <a:endParaRPr lang="tr-TR" sz="1800" dirty="0"/>
          </a:p>
          <a:p>
            <a:pPr marL="231775" indent="-231775" algn="just">
              <a:spcBef>
                <a:spcPts val="428"/>
              </a:spcBef>
              <a:spcAft>
                <a:spcPts val="600"/>
              </a:spcAft>
            </a:pPr>
            <a:r>
              <a:rPr lang="en-US" sz="1800" dirty="0"/>
              <a:t>Özen, M. (2019). </a:t>
            </a:r>
            <a:r>
              <a:rPr lang="en-US" sz="1800" dirty="0" err="1"/>
              <a:t>Dört</a:t>
            </a:r>
            <a:r>
              <a:rPr lang="en-US" sz="1800" dirty="0"/>
              <a:t> </a:t>
            </a:r>
            <a:r>
              <a:rPr lang="en-US" sz="1800" dirty="0" err="1"/>
              <a:t>Kollu</a:t>
            </a:r>
            <a:r>
              <a:rPr lang="en-US" sz="1800" dirty="0"/>
              <a:t> Sinyalize </a:t>
            </a:r>
            <a:r>
              <a:rPr lang="en-US" sz="1800" dirty="0" err="1"/>
              <a:t>Kentsel</a:t>
            </a:r>
            <a:r>
              <a:rPr lang="en-US" sz="1800" dirty="0"/>
              <a:t> </a:t>
            </a:r>
            <a:r>
              <a:rPr lang="en-US" sz="1800" dirty="0" err="1"/>
              <a:t>Kavşaklarda</a:t>
            </a:r>
            <a:r>
              <a:rPr lang="en-US" sz="1800" dirty="0"/>
              <a:t> </a:t>
            </a:r>
            <a:r>
              <a:rPr lang="en-US" sz="1800" dirty="0" err="1"/>
              <a:t>Trafik</a:t>
            </a:r>
            <a:r>
              <a:rPr lang="en-US" sz="1800" dirty="0"/>
              <a:t> </a:t>
            </a:r>
            <a:r>
              <a:rPr lang="en-US" sz="1800" dirty="0" err="1"/>
              <a:t>Kazalarının</a:t>
            </a:r>
            <a:r>
              <a:rPr lang="en-US" sz="1800" dirty="0"/>
              <a:t> </a:t>
            </a:r>
            <a:r>
              <a:rPr lang="en-US" sz="1800" dirty="0" err="1"/>
              <a:t>Sıklığını</a:t>
            </a:r>
            <a:r>
              <a:rPr lang="en-US" sz="1800" dirty="0"/>
              <a:t> </a:t>
            </a:r>
            <a:r>
              <a:rPr lang="en-US" sz="1800" dirty="0" err="1"/>
              <a:t>Etkileyen</a:t>
            </a:r>
            <a:r>
              <a:rPr lang="en-US" sz="1800" dirty="0"/>
              <a:t> </a:t>
            </a:r>
            <a:r>
              <a:rPr lang="en-US" sz="1800" dirty="0" err="1"/>
              <a:t>Faktörlerin</a:t>
            </a:r>
            <a:r>
              <a:rPr lang="en-US" sz="1800" dirty="0"/>
              <a:t> </a:t>
            </a:r>
            <a:r>
              <a:rPr lang="en-US" sz="1800" dirty="0" err="1"/>
              <a:t>İncelenmesi</a:t>
            </a:r>
            <a:r>
              <a:rPr lang="en-US" sz="1800" dirty="0"/>
              <a:t>. Teknik </a:t>
            </a:r>
            <a:r>
              <a:rPr lang="en-US" sz="1800" dirty="0" err="1"/>
              <a:t>Dergi</a:t>
            </a:r>
            <a:r>
              <a:rPr lang="en-US" sz="1800" dirty="0"/>
              <a:t>, 31(3), 10033-10053.</a:t>
            </a:r>
            <a:endParaRPr lang="tr-TR" sz="1800" dirty="0"/>
          </a:p>
          <a:p>
            <a:pPr marL="231775" indent="-231775" algn="just">
              <a:spcBef>
                <a:spcPts val="428"/>
              </a:spcBef>
              <a:spcAft>
                <a:spcPts val="600"/>
              </a:spcAft>
            </a:pPr>
            <a:r>
              <a:rPr lang="en-US" sz="1800" dirty="0"/>
              <a:t>Persaud, B., Hauer, E., Retting, R., </a:t>
            </a:r>
            <a:r>
              <a:rPr lang="en-US" sz="1800" dirty="0" err="1"/>
              <a:t>Vallurupalli</a:t>
            </a:r>
            <a:r>
              <a:rPr lang="en-US" sz="1800" dirty="0"/>
              <a:t>, R., &amp; </a:t>
            </a:r>
            <a:r>
              <a:rPr lang="en-US" sz="1800" dirty="0" err="1"/>
              <a:t>Mucsi</a:t>
            </a:r>
            <a:r>
              <a:rPr lang="en-US" sz="1800" dirty="0"/>
              <a:t>, K. (1997). Crash reductions related to traffic signal removal in Philadelphia. Accident Analysis &amp; Prevention, 29(6), 803-810.</a:t>
            </a:r>
            <a:endParaRPr lang="tr-TR" sz="1800" dirty="0"/>
          </a:p>
          <a:p>
            <a:pPr marL="231775" indent="-231775" algn="just">
              <a:spcBef>
                <a:spcPts val="428"/>
              </a:spcBef>
              <a:spcAft>
                <a:spcPts val="600"/>
              </a:spcAft>
            </a:pPr>
            <a:r>
              <a:rPr lang="en-US" sz="1800" dirty="0"/>
              <a:t>Pulugurtha, S. S., &amp; </a:t>
            </a:r>
            <a:r>
              <a:rPr lang="en-US" sz="1800" dirty="0" err="1"/>
              <a:t>Nujjetty</a:t>
            </a:r>
            <a:r>
              <a:rPr lang="en-US" sz="1800" dirty="0"/>
              <a:t>, A. P. (2012). Assessment of models to estimate crashes at intersections: With and without using traffic volume (No. 12-2880).</a:t>
            </a:r>
            <a:endParaRPr lang="tr-TR" sz="1800" dirty="0"/>
          </a:p>
          <a:p>
            <a:pPr marL="231775" indent="-231775" algn="just">
              <a:spcBef>
                <a:spcPts val="428"/>
              </a:spcBef>
              <a:spcAft>
                <a:spcPts val="600"/>
              </a:spcAft>
            </a:pPr>
            <a:r>
              <a:rPr lang="en-US" sz="1800" dirty="0" err="1"/>
              <a:t>Rodegerdts</a:t>
            </a:r>
            <a:r>
              <a:rPr lang="en-US" sz="1800" dirty="0"/>
              <a:t>, L. (2007). Roundabouts in the United States (Vol. 572). Transportation Research Board.</a:t>
            </a:r>
            <a:endParaRPr lang="tr-TR" sz="1800" dirty="0"/>
          </a:p>
          <a:p>
            <a:pPr marL="231775" indent="-231775" algn="just">
              <a:spcBef>
                <a:spcPts val="428"/>
              </a:spcBef>
              <a:spcAft>
                <a:spcPts val="600"/>
              </a:spcAft>
            </a:pPr>
            <a:r>
              <a:rPr lang="en-US" sz="1800" b="0" dirty="0" err="1">
                <a:solidFill>
                  <a:srgbClr val="222222"/>
                </a:solidFill>
                <a:effectLst/>
                <a:highlight>
                  <a:srgbClr val="FFFFFF"/>
                </a:highlight>
              </a:rPr>
              <a:t>Rosén</a:t>
            </a:r>
            <a:r>
              <a:rPr lang="en-US" sz="1800" b="0" dirty="0">
                <a:solidFill>
                  <a:srgbClr val="222222"/>
                </a:solidFill>
                <a:effectLst/>
                <a:highlight>
                  <a:srgbClr val="FFFFFF"/>
                </a:highlight>
              </a:rPr>
              <a:t>, E., &amp; Sander, U. (2009). Pedestrian fatality risk as a function of car impact speed. Accident Analysis &amp; Prevention, 41(3), 536-542.</a:t>
            </a:r>
            <a:endParaRPr lang="tr-TR" sz="1800" b="0" dirty="0">
              <a:solidFill>
                <a:srgbClr val="222222"/>
              </a:solidFill>
              <a:effectLst/>
              <a:highlight>
                <a:srgbClr val="FFFFFF"/>
              </a:highlight>
            </a:endParaRPr>
          </a:p>
          <a:p>
            <a:pPr marL="231775" indent="-231775" algn="just">
              <a:spcBef>
                <a:spcPts val="428"/>
              </a:spcBef>
              <a:spcAft>
                <a:spcPts val="600"/>
              </a:spcAft>
            </a:pPr>
            <a:r>
              <a:rPr lang="en-US" sz="1800" b="0" dirty="0">
                <a:solidFill>
                  <a:srgbClr val="222222"/>
                </a:solidFill>
                <a:effectLst/>
                <a:highlight>
                  <a:srgbClr val="FFFFFF"/>
                </a:highlight>
              </a:rPr>
              <a:t>Salon, D., &amp; McIntyre, A. (2018). Determinants of pedestrian and bicyclist crash severity by party at fault in San Francisco, CA. Accident Analysis &amp; Prevention, 110, 149-160.</a:t>
            </a:r>
            <a:endParaRPr lang="tr-TR" sz="1800" b="0" dirty="0">
              <a:solidFill>
                <a:srgbClr val="222222"/>
              </a:solidFill>
              <a:effectLst/>
              <a:highlight>
                <a:srgbClr val="FFFFFF"/>
              </a:highlight>
            </a:endParaRPr>
          </a:p>
          <a:p>
            <a:pPr marL="231775" indent="-231775" algn="just">
              <a:spcBef>
                <a:spcPts val="428"/>
              </a:spcBef>
              <a:spcAft>
                <a:spcPts val="600"/>
              </a:spcAft>
            </a:pPr>
            <a:endParaRPr lang="tr-TR" sz="1800" b="0" dirty="0">
              <a:solidFill>
                <a:srgbClr val="222222"/>
              </a:solidFill>
              <a:effectLst/>
              <a:highlight>
                <a:srgbClr val="FFFFFF"/>
              </a:highlight>
            </a:endParaRPr>
          </a:p>
          <a:p>
            <a:pPr marL="231775" indent="-231775" algn="just">
              <a:spcBef>
                <a:spcPts val="428"/>
              </a:spcBef>
              <a:spcAft>
                <a:spcPts val="600"/>
              </a:spcAft>
            </a:pPr>
            <a:endParaRPr lang="tr-TR" sz="2000" dirty="0"/>
          </a:p>
        </p:txBody>
      </p:sp>
      <p:sp>
        <p:nvSpPr>
          <p:cNvPr id="2" name="Footer Placeholder 1">
            <a:extLst>
              <a:ext uri="{FF2B5EF4-FFF2-40B4-BE49-F238E27FC236}">
                <a16:creationId xmlns:a16="http://schemas.microsoft.com/office/drawing/2014/main" id="{E0A87439-CD76-796C-C491-97118ED78ED2}"/>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3F9E2F1D-A51C-3A48-E35B-4B9171E488B5}"/>
              </a:ext>
            </a:extLst>
          </p:cNvPr>
          <p:cNvSpPr>
            <a:spLocks noGrp="1"/>
          </p:cNvSpPr>
          <p:nvPr>
            <p:ph type="sldNum" sz="quarter" idx="12"/>
          </p:nvPr>
        </p:nvSpPr>
        <p:spPr/>
        <p:txBody>
          <a:bodyPr/>
          <a:lstStyle/>
          <a:p>
            <a:fld id="{569C0BE8-202E-4C92-93E1-9D5F02441002}" type="slidenum">
              <a:rPr lang="en-GB" smtClean="0"/>
              <a:t>106</a:t>
            </a:fld>
            <a:endParaRPr lang="en-GB"/>
          </a:p>
        </p:txBody>
      </p:sp>
    </p:spTree>
    <p:extLst>
      <p:ext uri="{BB962C8B-B14F-4D97-AF65-F5344CB8AC3E}">
        <p14:creationId xmlns:p14="http://schemas.microsoft.com/office/powerpoint/2010/main" val="7285794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22729" y="1248747"/>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a:solidFill>
                  <a:srgbClr val="00717F"/>
                </a:solidFill>
                <a:latin typeface="Myriad Pro" panose="020B0503030403020204" pitchFamily="34" charset="0"/>
                <a:ea typeface="Open Sans Extrabold"/>
                <a:cs typeface="Open Sans Extrabold"/>
              </a:rPr>
              <a:t>Kaynaklar</a:t>
            </a:r>
            <a:endParaRPr lang="en-GB" sz="280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1"/>
            <a:ext cx="11545889" cy="414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en-US" sz="1800" b="0" dirty="0">
                <a:solidFill>
                  <a:srgbClr val="222222"/>
                </a:solidFill>
                <a:effectLst/>
                <a:highlight>
                  <a:srgbClr val="FFFFFF"/>
                </a:highlight>
              </a:rPr>
              <a:t>Siddiqui, N. A., Chu, X., &amp; </a:t>
            </a:r>
            <a:r>
              <a:rPr lang="en-US" sz="1800" b="0" dirty="0" err="1">
                <a:solidFill>
                  <a:srgbClr val="222222"/>
                </a:solidFill>
                <a:effectLst/>
                <a:highlight>
                  <a:srgbClr val="FFFFFF"/>
                </a:highlight>
              </a:rPr>
              <a:t>Guttenplan</a:t>
            </a:r>
            <a:r>
              <a:rPr lang="en-US" sz="1800" b="0" dirty="0">
                <a:solidFill>
                  <a:srgbClr val="222222"/>
                </a:solidFill>
                <a:effectLst/>
                <a:highlight>
                  <a:srgbClr val="FFFFFF"/>
                </a:highlight>
              </a:rPr>
              <a:t>, M. (2006). Crossing locations, light conditions, and pedestrian injury severity. Transportation research record, 1982(1), 141-149.</a:t>
            </a:r>
            <a:endParaRPr lang="tr-TR" sz="1800" b="0" dirty="0">
              <a:solidFill>
                <a:srgbClr val="222222"/>
              </a:solidFill>
              <a:effectLst/>
              <a:highlight>
                <a:srgbClr val="FFFFFF"/>
              </a:highlight>
            </a:endParaRPr>
          </a:p>
          <a:p>
            <a:pPr marL="231775" indent="-231775" algn="just">
              <a:spcBef>
                <a:spcPts val="428"/>
              </a:spcBef>
              <a:spcAft>
                <a:spcPts val="600"/>
              </a:spcAft>
            </a:pPr>
            <a:r>
              <a:rPr lang="en-US" sz="1800" b="0" dirty="0">
                <a:solidFill>
                  <a:srgbClr val="222222"/>
                </a:solidFill>
                <a:effectLst/>
                <a:highlight>
                  <a:srgbClr val="FFFFFF"/>
                </a:highlight>
              </a:rPr>
              <a:t>Starnes, M., &amp; </a:t>
            </a:r>
            <a:r>
              <a:rPr lang="en-US" sz="1800" b="0" dirty="0" err="1">
                <a:solidFill>
                  <a:srgbClr val="222222"/>
                </a:solidFill>
                <a:effectLst/>
                <a:highlight>
                  <a:srgbClr val="FFFFFF"/>
                </a:highlight>
              </a:rPr>
              <a:t>Longthorne</a:t>
            </a:r>
            <a:r>
              <a:rPr lang="en-US" sz="1800" b="0" dirty="0">
                <a:solidFill>
                  <a:srgbClr val="222222"/>
                </a:solidFill>
                <a:effectLst/>
                <a:highlight>
                  <a:srgbClr val="FFFFFF"/>
                </a:highlight>
              </a:rPr>
              <a:t>, A. (2003). Child pedestrian fatality rates by striking vehicle body type: a comparison of passenger cars, sport utility vehicles, pickups, and vans (No. HS-809 640).</a:t>
            </a:r>
            <a:endParaRPr lang="tr-TR" sz="1800" b="0" dirty="0">
              <a:solidFill>
                <a:srgbClr val="222222"/>
              </a:solidFill>
              <a:effectLst/>
              <a:highlight>
                <a:srgbClr val="FFFFFF"/>
              </a:highlight>
            </a:endParaRPr>
          </a:p>
          <a:p>
            <a:pPr marL="231775" indent="-231775" algn="just">
              <a:spcBef>
                <a:spcPts val="428"/>
              </a:spcBef>
              <a:spcAft>
                <a:spcPts val="600"/>
              </a:spcAft>
            </a:pPr>
            <a:r>
              <a:rPr lang="en-US" sz="1800" b="0" dirty="0">
                <a:solidFill>
                  <a:srgbClr val="222222"/>
                </a:solidFill>
                <a:effectLst/>
                <a:highlight>
                  <a:srgbClr val="FFFFFF"/>
                </a:highlight>
              </a:rPr>
              <a:t>Sullivan, J. M., &amp; Flannagan, M. J. (2011). Differences in geometry of pedestrian crashes in daylight and darkness. Journal of safety research, 42(1), 33-37.</a:t>
            </a:r>
            <a:endParaRPr lang="tr-TR" sz="1800" b="0" dirty="0">
              <a:solidFill>
                <a:srgbClr val="222222"/>
              </a:solidFill>
              <a:effectLst/>
              <a:highlight>
                <a:srgbClr val="FFFFFF"/>
              </a:highlight>
            </a:endParaRPr>
          </a:p>
          <a:p>
            <a:pPr marL="231775" indent="-231775" algn="just">
              <a:spcBef>
                <a:spcPts val="428"/>
              </a:spcBef>
              <a:spcAft>
                <a:spcPts val="600"/>
              </a:spcAft>
            </a:pPr>
            <a:r>
              <a:rPr lang="en-US" sz="1800" b="0" dirty="0">
                <a:solidFill>
                  <a:srgbClr val="222222"/>
                </a:solidFill>
                <a:effectLst/>
                <a:highlight>
                  <a:srgbClr val="FFFFFF"/>
                </a:highlight>
              </a:rPr>
              <a:t>Sze, N. N., &amp; Wong, S. C. (2007). Diagnostic analysis of the logistic model for pedestrian injury severity in traffic crashes. Accident Analysis &amp; Prevention, 39(6), 1267-1278.</a:t>
            </a:r>
            <a:endParaRPr lang="tr-TR" sz="1800" b="0" dirty="0">
              <a:solidFill>
                <a:srgbClr val="222222"/>
              </a:solidFill>
              <a:effectLst/>
              <a:highlight>
                <a:srgbClr val="FFFFFF"/>
              </a:highlight>
            </a:endParaRPr>
          </a:p>
          <a:p>
            <a:pPr marL="231775" indent="-231775" algn="just">
              <a:spcBef>
                <a:spcPts val="428"/>
              </a:spcBef>
              <a:spcAft>
                <a:spcPts val="600"/>
              </a:spcAft>
            </a:pPr>
            <a:r>
              <a:rPr lang="en-US" sz="1800" b="0" dirty="0" err="1">
                <a:solidFill>
                  <a:srgbClr val="222222"/>
                </a:solidFill>
                <a:effectLst/>
                <a:highlight>
                  <a:srgbClr val="FFFFFF"/>
                </a:highlight>
              </a:rPr>
              <a:t>Tarko</a:t>
            </a:r>
            <a:r>
              <a:rPr lang="en-US" sz="1800" b="0" dirty="0">
                <a:solidFill>
                  <a:srgbClr val="222222"/>
                </a:solidFill>
                <a:effectLst/>
                <a:highlight>
                  <a:srgbClr val="FFFFFF"/>
                </a:highlight>
              </a:rPr>
              <a:t>, A., &amp; Azam, M. S. (2011). Pedestrian injury analysis with consideration of the selectivity bias in linked police-hospital data. Accident Analysis &amp; Prevention, 43(5), 1689-1695.</a:t>
            </a:r>
            <a:endParaRPr lang="tr-TR" sz="1800" b="0" dirty="0">
              <a:solidFill>
                <a:srgbClr val="222222"/>
              </a:solidFill>
              <a:effectLst/>
              <a:highlight>
                <a:srgbClr val="FFFFFF"/>
              </a:highlight>
            </a:endParaRPr>
          </a:p>
          <a:p>
            <a:pPr marL="231775" indent="-231775" algn="just">
              <a:spcBef>
                <a:spcPts val="428"/>
              </a:spcBef>
              <a:spcAft>
                <a:spcPts val="600"/>
              </a:spcAft>
            </a:pPr>
            <a:r>
              <a:rPr lang="en-US" sz="1800" b="0" dirty="0">
                <a:solidFill>
                  <a:srgbClr val="222222"/>
                </a:solidFill>
                <a:effectLst/>
                <a:highlight>
                  <a:srgbClr val="FFFFFF"/>
                </a:highlight>
              </a:rPr>
              <a:t>Tulu, G. S., Washington, S., Haque, M. M., &amp; King, M. J. (2017). Injury severity of pedestrians involved in road traffic crashes in Addis Ababa, Ethiopia. Journal of Transportation Safety &amp; Security, 9(sup1), 47-66.</a:t>
            </a:r>
            <a:endParaRPr lang="tr-TR" sz="1800" dirty="0"/>
          </a:p>
          <a:p>
            <a:pPr marL="231775" indent="-231775" algn="just">
              <a:spcBef>
                <a:spcPts val="428"/>
              </a:spcBef>
              <a:spcAft>
                <a:spcPts val="600"/>
              </a:spcAft>
            </a:pPr>
            <a:endParaRPr lang="tr-TR" sz="1800" b="0" dirty="0">
              <a:solidFill>
                <a:srgbClr val="222222"/>
              </a:solidFill>
              <a:effectLst/>
              <a:highlight>
                <a:srgbClr val="FFFFFF"/>
              </a:highlight>
            </a:endParaRPr>
          </a:p>
          <a:p>
            <a:pPr marL="231775" indent="-231775" algn="just">
              <a:spcBef>
                <a:spcPts val="428"/>
              </a:spcBef>
              <a:spcAft>
                <a:spcPts val="600"/>
              </a:spcAft>
            </a:pPr>
            <a:endParaRPr lang="tr-TR" sz="2000" b="0" dirty="0">
              <a:solidFill>
                <a:srgbClr val="222222"/>
              </a:solidFill>
              <a:effectLst/>
              <a:highlight>
                <a:srgbClr val="FFFFFF"/>
              </a:highlight>
            </a:endParaRPr>
          </a:p>
          <a:p>
            <a:pPr marL="0" indent="0" algn="just">
              <a:buNone/>
            </a:pPr>
            <a:endParaRPr lang="tr-TR" sz="1800" dirty="0"/>
          </a:p>
        </p:txBody>
      </p:sp>
      <p:sp>
        <p:nvSpPr>
          <p:cNvPr id="2" name="Footer Placeholder 1">
            <a:extLst>
              <a:ext uri="{FF2B5EF4-FFF2-40B4-BE49-F238E27FC236}">
                <a16:creationId xmlns:a16="http://schemas.microsoft.com/office/drawing/2014/main" id="{6425879D-FC3D-EA96-BFAF-24865F76FEF4}"/>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7D94FF1E-24EF-0B39-29D1-B09E8FA63B2C}"/>
              </a:ext>
            </a:extLst>
          </p:cNvPr>
          <p:cNvSpPr>
            <a:spLocks noGrp="1"/>
          </p:cNvSpPr>
          <p:nvPr>
            <p:ph type="sldNum" sz="quarter" idx="12"/>
          </p:nvPr>
        </p:nvSpPr>
        <p:spPr/>
        <p:txBody>
          <a:bodyPr/>
          <a:lstStyle/>
          <a:p>
            <a:fld id="{569C0BE8-202E-4C92-93E1-9D5F02441002}" type="slidenum">
              <a:rPr lang="en-GB" smtClean="0"/>
              <a:t>107</a:t>
            </a:fld>
            <a:endParaRPr lang="en-GB"/>
          </a:p>
        </p:txBody>
      </p:sp>
    </p:spTree>
    <p:extLst>
      <p:ext uri="{BB962C8B-B14F-4D97-AF65-F5344CB8AC3E}">
        <p14:creationId xmlns:p14="http://schemas.microsoft.com/office/powerpoint/2010/main" val="2728960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22729" y="1248747"/>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a:solidFill>
                  <a:srgbClr val="00717F"/>
                </a:solidFill>
                <a:latin typeface="Myriad Pro" panose="020B0503030403020204" pitchFamily="34" charset="0"/>
                <a:ea typeface="Open Sans Extrabold"/>
                <a:cs typeface="Open Sans Extrabold"/>
              </a:rPr>
              <a:t>Kaynaklar</a:t>
            </a:r>
            <a:endParaRPr lang="en-GB" sz="280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3692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en-US" sz="1800" b="0" dirty="0" err="1">
                <a:solidFill>
                  <a:srgbClr val="222222"/>
                </a:solidFill>
                <a:effectLst/>
                <a:highlight>
                  <a:srgbClr val="FFFFFF"/>
                </a:highlight>
              </a:rPr>
              <a:t>Ukkusuri</a:t>
            </a:r>
            <a:r>
              <a:rPr lang="en-US" sz="1800" b="0" dirty="0">
                <a:solidFill>
                  <a:srgbClr val="222222"/>
                </a:solidFill>
                <a:effectLst/>
                <a:highlight>
                  <a:srgbClr val="FFFFFF"/>
                </a:highlight>
              </a:rPr>
              <a:t>, S., Miranda-Moreno, L. F., </a:t>
            </a:r>
            <a:r>
              <a:rPr lang="en-US" sz="1800" b="0" dirty="0" err="1">
                <a:solidFill>
                  <a:srgbClr val="222222"/>
                </a:solidFill>
                <a:effectLst/>
                <a:highlight>
                  <a:srgbClr val="FFFFFF"/>
                </a:highlight>
              </a:rPr>
              <a:t>Ramadurai</a:t>
            </a:r>
            <a:r>
              <a:rPr lang="en-US" sz="1800" b="0" dirty="0">
                <a:solidFill>
                  <a:srgbClr val="222222"/>
                </a:solidFill>
                <a:effectLst/>
                <a:highlight>
                  <a:srgbClr val="FFFFFF"/>
                </a:highlight>
              </a:rPr>
              <a:t>, G., &amp; Isa-Tavarez, J. (2012). The role of built environment on pedestrian crash frequency. Safety science, 50(4), 1141-1151.</a:t>
            </a:r>
            <a:endParaRPr lang="tr-TR" sz="1800" b="0" dirty="0">
              <a:solidFill>
                <a:srgbClr val="222222"/>
              </a:solidFill>
              <a:effectLst/>
              <a:highlight>
                <a:srgbClr val="FFFFFF"/>
              </a:highlight>
            </a:endParaRPr>
          </a:p>
          <a:p>
            <a:pPr marL="231775" indent="-231775" algn="just">
              <a:spcBef>
                <a:spcPts val="428"/>
              </a:spcBef>
              <a:spcAft>
                <a:spcPts val="600"/>
              </a:spcAft>
            </a:pPr>
            <a:r>
              <a:rPr lang="en-US" sz="1800" dirty="0"/>
              <a:t>Vogt, A., &amp; Bared, J. (1998). Accident models for two-lane rural segments and intersections. Transportation Research Record, 1635(1), 18-29.</a:t>
            </a:r>
            <a:endParaRPr lang="tr-TR" sz="1800" dirty="0"/>
          </a:p>
          <a:p>
            <a:pPr marL="231775" indent="-231775" algn="just">
              <a:spcBef>
                <a:spcPts val="428"/>
              </a:spcBef>
              <a:spcAft>
                <a:spcPts val="600"/>
              </a:spcAft>
            </a:pPr>
            <a:r>
              <a:rPr lang="en-US" sz="1800" b="0" dirty="0" err="1">
                <a:solidFill>
                  <a:srgbClr val="222222"/>
                </a:solidFill>
                <a:effectLst/>
                <a:highlight>
                  <a:srgbClr val="FFFFFF"/>
                </a:highlight>
              </a:rPr>
              <a:t>Wazana</a:t>
            </a:r>
            <a:r>
              <a:rPr lang="en-US" sz="1800" b="0" dirty="0">
                <a:solidFill>
                  <a:srgbClr val="222222"/>
                </a:solidFill>
                <a:effectLst/>
                <a:highlight>
                  <a:srgbClr val="FFFFFF"/>
                </a:highlight>
              </a:rPr>
              <a:t>, A., </a:t>
            </a:r>
            <a:r>
              <a:rPr lang="en-US" sz="1800" b="0" dirty="0" err="1">
                <a:solidFill>
                  <a:srgbClr val="222222"/>
                </a:solidFill>
                <a:effectLst/>
                <a:highlight>
                  <a:srgbClr val="FFFFFF"/>
                </a:highlight>
              </a:rPr>
              <a:t>Rynard</a:t>
            </a:r>
            <a:r>
              <a:rPr lang="en-US" sz="1800" b="0" dirty="0">
                <a:solidFill>
                  <a:srgbClr val="222222"/>
                </a:solidFill>
                <a:effectLst/>
                <a:highlight>
                  <a:srgbClr val="FFFFFF"/>
                </a:highlight>
              </a:rPr>
              <a:t>, V. L., Raina, P., Krueger, P., &amp; Chambers, L. W. (2000). Are child pedestrians at increased risk of injury on one-way compared to two-way streets?. Canadian Journal of Public Health, 91(3), 201-206.</a:t>
            </a:r>
            <a:endParaRPr lang="tr-TR" sz="1800" dirty="0"/>
          </a:p>
          <a:p>
            <a:pPr marL="231775" indent="-231775" algn="just">
              <a:spcBef>
                <a:spcPts val="428"/>
              </a:spcBef>
              <a:spcAft>
                <a:spcPts val="600"/>
              </a:spcAft>
            </a:pPr>
            <a:r>
              <a:rPr lang="en-US" sz="1800" dirty="0"/>
              <a:t>Wong, C. K., Wong, S. C., &amp; Tong, C. O. (2006). A lane-based optimization method for the multi-period analysis of isolated signal-controlled junctions. </a:t>
            </a:r>
            <a:r>
              <a:rPr lang="en-US" sz="1800" dirty="0" err="1"/>
              <a:t>Transportmetrica</a:t>
            </a:r>
            <a:r>
              <a:rPr lang="en-US" sz="1800" dirty="0"/>
              <a:t>, 2(1), 53-85.</a:t>
            </a:r>
            <a:endParaRPr lang="tr-TR" sz="1800" dirty="0"/>
          </a:p>
          <a:p>
            <a:pPr marL="231775" indent="-231775" algn="just">
              <a:spcBef>
                <a:spcPts val="428"/>
              </a:spcBef>
              <a:spcAft>
                <a:spcPts val="600"/>
              </a:spcAft>
            </a:pPr>
            <a:r>
              <a:rPr lang="en-US" sz="1800" b="0" dirty="0">
                <a:solidFill>
                  <a:srgbClr val="222222"/>
                </a:solidFill>
                <a:effectLst/>
                <a:highlight>
                  <a:srgbClr val="FFFFFF"/>
                </a:highlight>
              </a:rPr>
              <a:t>Yasmin, S., </a:t>
            </a:r>
            <a:r>
              <a:rPr lang="en-US" sz="1800" b="0" dirty="0" err="1">
                <a:solidFill>
                  <a:srgbClr val="222222"/>
                </a:solidFill>
                <a:effectLst/>
                <a:highlight>
                  <a:srgbClr val="FFFFFF"/>
                </a:highlight>
              </a:rPr>
              <a:t>Eluru</a:t>
            </a:r>
            <a:r>
              <a:rPr lang="en-US" sz="1800" b="0" dirty="0">
                <a:solidFill>
                  <a:srgbClr val="222222"/>
                </a:solidFill>
                <a:effectLst/>
                <a:highlight>
                  <a:srgbClr val="FFFFFF"/>
                </a:highlight>
              </a:rPr>
              <a:t>, N., &amp; </a:t>
            </a:r>
            <a:r>
              <a:rPr lang="en-US" sz="1800" b="0" dirty="0" err="1">
                <a:solidFill>
                  <a:srgbClr val="222222"/>
                </a:solidFill>
                <a:effectLst/>
                <a:highlight>
                  <a:srgbClr val="FFFFFF"/>
                </a:highlight>
              </a:rPr>
              <a:t>Ukkusuri</a:t>
            </a:r>
            <a:r>
              <a:rPr lang="en-US" sz="1800" b="0" dirty="0">
                <a:solidFill>
                  <a:srgbClr val="222222"/>
                </a:solidFill>
                <a:effectLst/>
                <a:highlight>
                  <a:srgbClr val="FFFFFF"/>
                </a:highlight>
              </a:rPr>
              <a:t>, S. V. (2014). Alternative ordered response frameworks for examining pedestrian injury severity in New York City. Journal of Transportation Safety &amp; Security, 6(4), 275-300.</a:t>
            </a:r>
            <a:endParaRPr lang="en-US" sz="1800" dirty="0"/>
          </a:p>
          <a:p>
            <a:pPr marL="231775" indent="-231775" algn="just">
              <a:spcBef>
                <a:spcPts val="428"/>
              </a:spcBef>
              <a:spcAft>
                <a:spcPts val="600"/>
              </a:spcAft>
              <a:buClr>
                <a:schemeClr val="tx1"/>
              </a:buClr>
            </a:pPr>
            <a:r>
              <a:rPr lang="tr-TR" sz="1800" dirty="0">
                <a:solidFill>
                  <a:schemeClr val="accent1"/>
                </a:solidFill>
                <a:highlight>
                  <a:srgbClr val="FFFFFF"/>
                </a:highlight>
                <a:hlinkClick r:id="rId3">
                  <a:extLst>
                    <a:ext uri="{A12FA001-AC4F-418D-AE19-62706E023703}">
                      <ahyp:hlinkClr xmlns:ahyp="http://schemas.microsoft.com/office/drawing/2018/hyperlinkcolor" val="tx"/>
                    </a:ext>
                  </a:extLst>
                </a:hlinkClick>
              </a:rPr>
              <a:t>Türkiye İstatistik Enstitüsü. Karayolu Trafik Kaza İstatistikleri, 2023</a:t>
            </a:r>
            <a:endParaRPr lang="tr-TR" sz="1800" dirty="0">
              <a:solidFill>
                <a:schemeClr val="accent1"/>
              </a:solidFill>
              <a:highlight>
                <a:srgbClr val="FFFFFF"/>
              </a:highlight>
            </a:endParaRPr>
          </a:p>
          <a:p>
            <a:pPr marL="231775" indent="-231775" algn="just">
              <a:spcBef>
                <a:spcPts val="428"/>
              </a:spcBef>
              <a:spcAft>
                <a:spcPts val="600"/>
              </a:spcAft>
            </a:pPr>
            <a:endParaRPr lang="tr-TR" sz="1800" b="1" dirty="0"/>
          </a:p>
        </p:txBody>
      </p:sp>
      <p:sp>
        <p:nvSpPr>
          <p:cNvPr id="2" name="Footer Placeholder 1">
            <a:extLst>
              <a:ext uri="{FF2B5EF4-FFF2-40B4-BE49-F238E27FC236}">
                <a16:creationId xmlns:a16="http://schemas.microsoft.com/office/drawing/2014/main" id="{5B9130C0-E86D-96D1-B99F-13B928CE0438}"/>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AB32CADA-C9FE-BBB3-FF27-F27041496A88}"/>
              </a:ext>
            </a:extLst>
          </p:cNvPr>
          <p:cNvSpPr>
            <a:spLocks noGrp="1"/>
          </p:cNvSpPr>
          <p:nvPr>
            <p:ph type="sldNum" sz="quarter" idx="12"/>
          </p:nvPr>
        </p:nvSpPr>
        <p:spPr/>
        <p:txBody>
          <a:bodyPr/>
          <a:lstStyle/>
          <a:p>
            <a:fld id="{569C0BE8-202E-4C92-93E1-9D5F02441002}" type="slidenum">
              <a:rPr lang="en-GB" smtClean="0"/>
              <a:t>108</a:t>
            </a:fld>
            <a:endParaRPr lang="en-GB"/>
          </a:p>
        </p:txBody>
      </p:sp>
    </p:spTree>
    <p:extLst>
      <p:ext uri="{BB962C8B-B14F-4D97-AF65-F5344CB8AC3E}">
        <p14:creationId xmlns:p14="http://schemas.microsoft.com/office/powerpoint/2010/main" val="1888964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322729" y="1248747"/>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a:solidFill>
                  <a:srgbClr val="00717F"/>
                </a:solidFill>
                <a:latin typeface="Myriad Pro" panose="020B0503030403020204" pitchFamily="34" charset="0"/>
                <a:ea typeface="Open Sans Extrabold"/>
                <a:cs typeface="Open Sans Extrabold"/>
              </a:rPr>
              <a:t>Kaynaklar</a:t>
            </a:r>
            <a:endParaRPr lang="en-GB" sz="280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3692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buClr>
                <a:schemeClr val="tx1"/>
              </a:buClr>
            </a:pPr>
            <a:r>
              <a:rPr lang="tr-TR" sz="1800" dirty="0">
                <a:solidFill>
                  <a:schemeClr val="accent1"/>
                </a:solidFill>
                <a:highlight>
                  <a:srgbClr val="FFFFFF"/>
                </a:highlight>
                <a:hlinkClick r:id="rId3"/>
              </a:rPr>
              <a:t>https://www.bloomberg.com/news/features/2024-06-03/in-killed-by-a-traffic-engineer-a-us-road-planner-pleads-for-reform</a:t>
            </a:r>
            <a:endParaRPr lang="tr-TR" sz="1800" dirty="0">
              <a:solidFill>
                <a:schemeClr val="accent1"/>
              </a:solidFill>
              <a:highlight>
                <a:srgbClr val="FFFFFF"/>
              </a:highlight>
            </a:endParaRPr>
          </a:p>
          <a:p>
            <a:pPr marL="231775" indent="-231775" algn="just">
              <a:spcBef>
                <a:spcPts val="428"/>
              </a:spcBef>
              <a:spcAft>
                <a:spcPts val="600"/>
              </a:spcAft>
              <a:buClr>
                <a:schemeClr val="tx1"/>
              </a:buClr>
            </a:pPr>
            <a:r>
              <a:rPr lang="tr-TR" sz="1800" dirty="0">
                <a:solidFill>
                  <a:schemeClr val="accent1"/>
                </a:solidFill>
                <a:highlight>
                  <a:srgbClr val="FFFFFF"/>
                </a:highlight>
                <a:hlinkClick r:id="rId4"/>
              </a:rPr>
              <a:t>https://www.bbc.com/future/article/20240517-vision-zero-how-europe-cut-the-number-of-people-dying-on-its-roads</a:t>
            </a:r>
            <a:endParaRPr lang="tr-TR" sz="1800" dirty="0">
              <a:solidFill>
                <a:schemeClr val="accent1"/>
              </a:solidFill>
              <a:highlight>
                <a:srgbClr val="FFFFFF"/>
              </a:highlight>
            </a:endParaRPr>
          </a:p>
        </p:txBody>
      </p:sp>
      <p:sp>
        <p:nvSpPr>
          <p:cNvPr id="2" name="Footer Placeholder 1">
            <a:extLst>
              <a:ext uri="{FF2B5EF4-FFF2-40B4-BE49-F238E27FC236}">
                <a16:creationId xmlns:a16="http://schemas.microsoft.com/office/drawing/2014/main" id="{455B9CA8-06EA-EBBC-584D-6BB5A1206D47}"/>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846DD64C-35C7-FE9C-6EB4-9ADB5C0567F6}"/>
              </a:ext>
            </a:extLst>
          </p:cNvPr>
          <p:cNvSpPr>
            <a:spLocks noGrp="1"/>
          </p:cNvSpPr>
          <p:nvPr>
            <p:ph type="sldNum" sz="quarter" idx="12"/>
          </p:nvPr>
        </p:nvSpPr>
        <p:spPr/>
        <p:txBody>
          <a:bodyPr/>
          <a:lstStyle/>
          <a:p>
            <a:fld id="{569C0BE8-202E-4C92-93E1-9D5F02441002}" type="slidenum">
              <a:rPr lang="en-GB" smtClean="0"/>
              <a:t>109</a:t>
            </a:fld>
            <a:endParaRPr lang="en-GB"/>
          </a:p>
        </p:txBody>
      </p:sp>
    </p:spTree>
    <p:extLst>
      <p:ext uri="{BB962C8B-B14F-4D97-AF65-F5344CB8AC3E}">
        <p14:creationId xmlns:p14="http://schemas.microsoft.com/office/powerpoint/2010/main" val="18743467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Sıfır Vizyonu</a:t>
            </a:r>
          </a:p>
          <a:p>
            <a:pPr>
              <a:defRPr/>
            </a:pPr>
            <a:endParaRPr lang="en-GB" dirty="0">
              <a:solidFill>
                <a:srgbClr val="00717F"/>
              </a:solidFill>
              <a:latin typeface="Myriad Pro" panose="020B0503030403020204" pitchFamily="34" charset="0"/>
            </a:endParaRPr>
          </a:p>
        </p:txBody>
      </p:sp>
      <p:sp>
        <p:nvSpPr>
          <p:cNvPr id="7" name="TextBox 6">
            <a:extLst>
              <a:ext uri="{FF2B5EF4-FFF2-40B4-BE49-F238E27FC236}">
                <a16:creationId xmlns:a16="http://schemas.microsoft.com/office/drawing/2014/main" id="{ACE3B85A-0B6F-AAB3-D491-93BC8BA3D32B}"/>
              </a:ext>
            </a:extLst>
          </p:cNvPr>
          <p:cNvSpPr txBox="1"/>
          <p:nvPr/>
        </p:nvSpPr>
        <p:spPr>
          <a:xfrm>
            <a:off x="286870" y="2166229"/>
            <a:ext cx="11546541" cy="3631763"/>
          </a:xfrm>
          <a:prstGeom prst="rect">
            <a:avLst/>
          </a:prstGeom>
          <a:noFill/>
        </p:spPr>
        <p:txBody>
          <a:bodyPr wrap="square">
            <a:spAutoFit/>
          </a:bodyPr>
          <a:lstStyle/>
          <a:p>
            <a:pPr algn="just">
              <a:spcAft>
                <a:spcPts val="1200"/>
              </a:spcAft>
            </a:pPr>
            <a:r>
              <a:rPr lang="tr-TR" sz="2000" dirty="0"/>
              <a:t>22 Mayıs 1997'de, İsveç hükümeti, sıfır ölümleri yol ölümleri için uzun vadeli bir hedef olarak belirleyen yasayı parlamentoya sundu. </a:t>
            </a:r>
          </a:p>
          <a:p>
            <a:pPr algn="just">
              <a:spcAft>
                <a:spcPts val="1200"/>
              </a:spcAft>
            </a:pPr>
            <a:r>
              <a:rPr lang="tr-TR" sz="2000" i="1" dirty="0"/>
              <a:t>Ulaşım tasarımcılarının yol sistemini korumaktan sorumlu olduğunu, sürücülerin ise sorumlu bir şekilde sürmesi ve kurallara uyması gerektiğini yineledi</a:t>
            </a:r>
            <a:r>
              <a:rPr lang="tr-TR" sz="2000" dirty="0"/>
              <a:t>.  Ancak, ek bir madde de şunu belirtti: </a:t>
            </a:r>
          </a:p>
          <a:p>
            <a:pPr algn="just">
              <a:spcAft>
                <a:spcPts val="1200"/>
              </a:spcAft>
            </a:pPr>
            <a:r>
              <a:rPr lang="tr-TR" sz="2000" i="1" dirty="0">
                <a:solidFill>
                  <a:srgbClr val="E67E22"/>
                </a:solidFill>
              </a:rPr>
              <a:t>"Yol kullanıcıları sorumluluklarını yeterince yerine getiremezse, örneğin bilgi veya beceri eksikliği nedeniyle veya kişisel yaralanmalar meydana gelirse ya da başka nedenlerle risk oluşturursa, sistem tasarımcıları insanların ölmesini veya ciddi şekilde yaralanmasını önlemek için ek önlemler almalıdır." </a:t>
            </a:r>
          </a:p>
          <a:p>
            <a:pPr algn="just">
              <a:spcAft>
                <a:spcPts val="1200"/>
              </a:spcAft>
            </a:pPr>
            <a:r>
              <a:rPr lang="tr-TR" sz="2000" dirty="0"/>
              <a:t>Bu, yetkililerin dikkati dağılmayan veya hız limitini aşmayan idealize edilmiş sürücüler için yollar tasarlamalarına artık izin verilmediği anlamına geliyordu. Gerçek insanlar için, hata yapan insanlar için yollar yapmaları gerekiyordu.</a:t>
            </a:r>
            <a:endParaRPr lang="tr-TR" sz="2000" i="1" dirty="0">
              <a:solidFill>
                <a:schemeClr val="accent2"/>
              </a:solidFill>
            </a:endParaRPr>
          </a:p>
        </p:txBody>
      </p:sp>
      <p:sp>
        <p:nvSpPr>
          <p:cNvPr id="2" name="Footer Placeholder 1">
            <a:extLst>
              <a:ext uri="{FF2B5EF4-FFF2-40B4-BE49-F238E27FC236}">
                <a16:creationId xmlns:a16="http://schemas.microsoft.com/office/drawing/2014/main" id="{F9E5DFE2-639E-C6FD-112B-DECA2BF391E2}"/>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BEDAAEAE-49C2-D43A-9E1A-D58DD0B6C195}"/>
              </a:ext>
            </a:extLst>
          </p:cNvPr>
          <p:cNvSpPr>
            <a:spLocks noGrp="1"/>
          </p:cNvSpPr>
          <p:nvPr>
            <p:ph type="sldNum" sz="quarter" idx="12"/>
          </p:nvPr>
        </p:nvSpPr>
        <p:spPr/>
        <p:txBody>
          <a:bodyPr/>
          <a:lstStyle/>
          <a:p>
            <a:fld id="{569C0BE8-202E-4C92-93E1-9D5F02441002}" type="slidenum">
              <a:rPr lang="en-GB" smtClean="0"/>
              <a:t>11</a:t>
            </a:fld>
            <a:endParaRPr lang="en-GB"/>
          </a:p>
        </p:txBody>
      </p:sp>
    </p:spTree>
    <p:extLst>
      <p:ext uri="{BB962C8B-B14F-4D97-AF65-F5344CB8AC3E}">
        <p14:creationId xmlns:p14="http://schemas.microsoft.com/office/powerpoint/2010/main" val="40712817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7F31D-607B-8009-2B82-91C1ED5E0316}"/>
              </a:ext>
            </a:extLst>
          </p:cNvPr>
          <p:cNvSpPr>
            <a:spLocks noGrp="1"/>
          </p:cNvSpPr>
          <p:nvPr>
            <p:ph type="ctrTitle"/>
          </p:nvPr>
        </p:nvSpPr>
        <p:spPr>
          <a:xfrm>
            <a:off x="1480457" y="1844675"/>
            <a:ext cx="9231086" cy="1909763"/>
          </a:xfrm>
        </p:spPr>
        <p:txBody>
          <a:bodyPr>
            <a:normAutofit/>
          </a:bodyPr>
          <a:lstStyle/>
          <a:p>
            <a:r>
              <a:rPr lang="tr-TR" sz="4000" b="1">
                <a:effectLst/>
                <a:latin typeface="Myriad Pro" panose="020B0503030403020204" pitchFamily="34" charset="0"/>
                <a:ea typeface="MS Mincho" panose="02020609040205080304" pitchFamily="49" charset="-128"/>
                <a:cs typeface="Calibri" panose="020F0502020204030204" pitchFamily="34" charset="0"/>
              </a:rPr>
              <a:t>Göstermiş Olduğunuz İlgi </a:t>
            </a:r>
            <a:r>
              <a:rPr lang="tr-TR" sz="4000" b="1">
                <a:latin typeface="Myriad Pro" panose="020B0503030403020204" pitchFamily="34" charset="0"/>
                <a:ea typeface="MS Mincho" panose="02020609040205080304" pitchFamily="49" charset="-128"/>
                <a:cs typeface="Calibri" panose="020F0502020204030204" pitchFamily="34" charset="0"/>
              </a:rPr>
              <a:t>i</a:t>
            </a:r>
            <a:r>
              <a:rPr lang="tr-TR" sz="4000" b="1">
                <a:effectLst/>
                <a:latin typeface="Myriad Pro" panose="020B0503030403020204" pitchFamily="34" charset="0"/>
                <a:ea typeface="MS Mincho" panose="02020609040205080304" pitchFamily="49" charset="-128"/>
                <a:cs typeface="Calibri" panose="020F0502020204030204" pitchFamily="34" charset="0"/>
              </a:rPr>
              <a:t>çin Teşekkür Ederim!</a:t>
            </a:r>
            <a:endParaRPr lang="tr-TR" sz="4000" b="1">
              <a:latin typeface="Myriad Pro" panose="020B0503030403020204" pitchFamily="34" charset="0"/>
            </a:endParaRPr>
          </a:p>
        </p:txBody>
      </p:sp>
      <p:sp>
        <p:nvSpPr>
          <p:cNvPr id="3" name="Footer Placeholder 2">
            <a:extLst>
              <a:ext uri="{FF2B5EF4-FFF2-40B4-BE49-F238E27FC236}">
                <a16:creationId xmlns:a16="http://schemas.microsoft.com/office/drawing/2014/main" id="{BDB9EC60-0A5A-E721-2825-FD72C90FA61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6E2732C-1B84-7572-9D79-B424DEA04416}"/>
              </a:ext>
            </a:extLst>
          </p:cNvPr>
          <p:cNvSpPr>
            <a:spLocks noGrp="1"/>
          </p:cNvSpPr>
          <p:nvPr>
            <p:ph type="sldNum" sz="quarter" idx="12"/>
          </p:nvPr>
        </p:nvSpPr>
        <p:spPr/>
        <p:txBody>
          <a:bodyPr/>
          <a:lstStyle/>
          <a:p>
            <a:fld id="{569C0BE8-202E-4C92-93E1-9D5F02441002}" type="slidenum">
              <a:rPr lang="en-GB" smtClean="0"/>
              <a:t>110</a:t>
            </a:fld>
            <a:endParaRPr lang="en-GB"/>
          </a:p>
        </p:txBody>
      </p:sp>
    </p:spTree>
    <p:extLst>
      <p:ext uri="{BB962C8B-B14F-4D97-AF65-F5344CB8AC3E}">
        <p14:creationId xmlns:p14="http://schemas.microsoft.com/office/powerpoint/2010/main" val="1277698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Sıfır Vizyonu</a:t>
            </a:r>
          </a:p>
          <a:p>
            <a:pPr>
              <a:defRPr/>
            </a:pPr>
            <a:endParaRPr lang="en-GB" dirty="0">
              <a:solidFill>
                <a:srgbClr val="00717F"/>
              </a:solidFill>
              <a:latin typeface="Myriad Pro" panose="020B0503030403020204" pitchFamily="34" charset="0"/>
            </a:endParaRPr>
          </a:p>
        </p:txBody>
      </p:sp>
      <p:sp>
        <p:nvSpPr>
          <p:cNvPr id="7" name="TextBox 6">
            <a:extLst>
              <a:ext uri="{FF2B5EF4-FFF2-40B4-BE49-F238E27FC236}">
                <a16:creationId xmlns:a16="http://schemas.microsoft.com/office/drawing/2014/main" id="{ACE3B85A-0B6F-AAB3-D491-93BC8BA3D32B}"/>
              </a:ext>
            </a:extLst>
          </p:cNvPr>
          <p:cNvSpPr txBox="1"/>
          <p:nvPr/>
        </p:nvSpPr>
        <p:spPr>
          <a:xfrm>
            <a:off x="286870" y="2166229"/>
            <a:ext cx="11546541" cy="2708434"/>
          </a:xfrm>
          <a:prstGeom prst="rect">
            <a:avLst/>
          </a:prstGeom>
          <a:noFill/>
        </p:spPr>
        <p:txBody>
          <a:bodyPr wrap="square">
            <a:spAutoFit/>
          </a:bodyPr>
          <a:lstStyle/>
          <a:p>
            <a:pPr algn="just">
              <a:spcAft>
                <a:spcPts val="1200"/>
              </a:spcAft>
            </a:pPr>
            <a:r>
              <a:rPr lang="tr-TR" sz="2000" dirty="0" err="1"/>
              <a:t>Tingvall'in</a:t>
            </a:r>
            <a:r>
              <a:rPr lang="tr-TR" sz="2000" dirty="0"/>
              <a:t> deyimiyle: </a:t>
            </a:r>
          </a:p>
          <a:p>
            <a:pPr algn="just">
              <a:spcAft>
                <a:spcPts val="1200"/>
              </a:spcAft>
            </a:pPr>
            <a:r>
              <a:rPr lang="tr-TR" sz="2000" dirty="0"/>
              <a:t>"</a:t>
            </a:r>
            <a:r>
              <a:rPr lang="tr-TR" sz="2000" i="1" dirty="0">
                <a:solidFill>
                  <a:schemeClr val="accent2"/>
                </a:solidFill>
              </a:rPr>
              <a:t>Normal insanların, normal hatalar yapmalarının, kendilerini veya başkalarını öldürmelerine neden olmamasını sağlamak profesyonel topluluğun sorumluluğunda olmalıdır.</a:t>
            </a:r>
            <a:r>
              <a:rPr lang="tr-TR" sz="2000" dirty="0"/>
              <a:t>" Sistem tasarlanırken kasıtlı yasa ihlalleri de göz önünde bulundurulmalıydı. </a:t>
            </a:r>
          </a:p>
          <a:p>
            <a:pPr algn="just">
              <a:spcAft>
                <a:spcPts val="1200"/>
              </a:spcAft>
            </a:pPr>
            <a:r>
              <a:rPr lang="tr-TR" sz="2000" dirty="0"/>
              <a:t>Gerçek şu ki, sürücüler hız yapıyor ve telefonları veya araçtaki diğer yolcular tarafından dikkatleri dağılıyor. </a:t>
            </a:r>
          </a:p>
          <a:p>
            <a:pPr algn="just">
              <a:spcAft>
                <a:spcPts val="1200"/>
              </a:spcAft>
            </a:pPr>
            <a:r>
              <a:rPr lang="tr-TR" sz="2000" dirty="0"/>
              <a:t>"</a:t>
            </a:r>
            <a:r>
              <a:rPr lang="tr-TR" sz="2000" i="1" dirty="0">
                <a:solidFill>
                  <a:schemeClr val="accent2"/>
                </a:solidFill>
              </a:rPr>
              <a:t>Herkesin uyacağını bildiğiniz yasalar varmış gibi davranmayın.</a:t>
            </a:r>
            <a:r>
              <a:rPr lang="tr-TR" sz="2000" dirty="0"/>
              <a:t>" diyor Tingvall. "</a:t>
            </a:r>
            <a:r>
              <a:rPr lang="tr-TR" sz="2000" i="1" dirty="0"/>
              <a:t>Bu çok profesyonelce değil. Bunu havacılıkta veya güvenliğe gerçekten önem verdiğiniz diğer alanlarda asla yapmazsınız</a:t>
            </a:r>
            <a:r>
              <a:rPr lang="tr-TR" sz="2000" dirty="0"/>
              <a:t>."</a:t>
            </a:r>
            <a:endParaRPr lang="tr-TR" sz="2000" i="1" dirty="0">
              <a:solidFill>
                <a:schemeClr val="accent2"/>
              </a:solidFill>
            </a:endParaRPr>
          </a:p>
        </p:txBody>
      </p:sp>
      <p:sp>
        <p:nvSpPr>
          <p:cNvPr id="2" name="Footer Placeholder 1">
            <a:extLst>
              <a:ext uri="{FF2B5EF4-FFF2-40B4-BE49-F238E27FC236}">
                <a16:creationId xmlns:a16="http://schemas.microsoft.com/office/drawing/2014/main" id="{A2B2E221-0732-D73C-8910-8AFD58326E89}"/>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CB37A83C-9227-E5FE-A284-C4F5913FF4E0}"/>
              </a:ext>
            </a:extLst>
          </p:cNvPr>
          <p:cNvSpPr>
            <a:spLocks noGrp="1"/>
          </p:cNvSpPr>
          <p:nvPr>
            <p:ph type="sldNum" sz="quarter" idx="12"/>
          </p:nvPr>
        </p:nvSpPr>
        <p:spPr/>
        <p:txBody>
          <a:bodyPr/>
          <a:lstStyle/>
          <a:p>
            <a:fld id="{569C0BE8-202E-4C92-93E1-9D5F02441002}" type="slidenum">
              <a:rPr lang="en-GB" smtClean="0"/>
              <a:t>12</a:t>
            </a:fld>
            <a:endParaRPr lang="en-GB"/>
          </a:p>
        </p:txBody>
      </p:sp>
    </p:spTree>
    <p:extLst>
      <p:ext uri="{BB962C8B-B14F-4D97-AF65-F5344CB8AC3E}">
        <p14:creationId xmlns:p14="http://schemas.microsoft.com/office/powerpoint/2010/main" val="19291344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Sıfır Vizyonu</a:t>
            </a:r>
          </a:p>
          <a:p>
            <a:pPr>
              <a:defRPr/>
            </a:pPr>
            <a:endParaRPr lang="en-GB" dirty="0">
              <a:solidFill>
                <a:srgbClr val="00717F"/>
              </a:solidFill>
              <a:latin typeface="Myriad Pro" panose="020B0503030403020204" pitchFamily="34" charset="0"/>
            </a:endParaRPr>
          </a:p>
        </p:txBody>
      </p:sp>
      <p:sp>
        <p:nvSpPr>
          <p:cNvPr id="7" name="TextBox 6">
            <a:extLst>
              <a:ext uri="{FF2B5EF4-FFF2-40B4-BE49-F238E27FC236}">
                <a16:creationId xmlns:a16="http://schemas.microsoft.com/office/drawing/2014/main" id="{ACE3B85A-0B6F-AAB3-D491-93BC8BA3D32B}"/>
              </a:ext>
            </a:extLst>
          </p:cNvPr>
          <p:cNvSpPr txBox="1"/>
          <p:nvPr/>
        </p:nvSpPr>
        <p:spPr>
          <a:xfrm>
            <a:off x="286870" y="2166229"/>
            <a:ext cx="11546541" cy="3970318"/>
          </a:xfrm>
          <a:prstGeom prst="rect">
            <a:avLst/>
          </a:prstGeom>
          <a:noFill/>
        </p:spPr>
        <p:txBody>
          <a:bodyPr wrap="square">
            <a:spAutoFit/>
          </a:bodyPr>
          <a:lstStyle/>
          <a:p>
            <a:pPr algn="just" fontAlgn="base">
              <a:spcBef>
                <a:spcPct val="20000"/>
              </a:spcBef>
              <a:spcAft>
                <a:spcPts val="600"/>
              </a:spcAft>
            </a:pPr>
            <a:r>
              <a:rPr lang="tr-TR" sz="2000" dirty="0">
                <a:latin typeface="Calibri" panose="020F0502020204030204" pitchFamily="34" charset="0"/>
              </a:rPr>
              <a:t>İsveç'te hiç kimsenin ölmediği veya ciddi şekilde yaralanmadığı bir yıl olacak mı?</a:t>
            </a:r>
          </a:p>
          <a:p>
            <a:pPr algn="just" fontAlgn="base">
              <a:spcBef>
                <a:spcPct val="20000"/>
              </a:spcBef>
              <a:spcAft>
                <a:spcPts val="600"/>
              </a:spcAft>
            </a:pPr>
            <a:r>
              <a:rPr lang="tr-TR" sz="2000" dirty="0">
                <a:latin typeface="Calibri" panose="020F0502020204030204" pitchFamily="34" charset="0"/>
              </a:rPr>
              <a:t>"Benim yaşamımda değil. … Ben oldukça yaşlıyım. Belki 2050 civarında." diye cevaplıyor Tingvall.</a:t>
            </a:r>
          </a:p>
          <a:p>
            <a:pPr algn="just" fontAlgn="base">
              <a:spcBef>
                <a:spcPct val="20000"/>
              </a:spcBef>
              <a:spcAft>
                <a:spcPts val="600"/>
              </a:spcAft>
            </a:pPr>
            <a:r>
              <a:rPr lang="tr-TR" sz="2000" dirty="0">
                <a:latin typeface="Calibri" panose="020F0502020204030204" pitchFamily="34" charset="0"/>
              </a:rPr>
              <a:t>Ancak </a:t>
            </a:r>
            <a:r>
              <a:rPr lang="tr-TR" sz="2000" dirty="0" err="1">
                <a:latin typeface="Calibri" panose="020F0502020204030204" pitchFamily="34" charset="0"/>
              </a:rPr>
              <a:t>Vision</a:t>
            </a:r>
            <a:r>
              <a:rPr lang="tr-TR" sz="2000" dirty="0">
                <a:latin typeface="Calibri" panose="020F0502020204030204" pitchFamily="34" charset="0"/>
              </a:rPr>
              <a:t> </a:t>
            </a:r>
            <a:r>
              <a:rPr lang="tr-TR" sz="2000" dirty="0" err="1">
                <a:latin typeface="Calibri" panose="020F0502020204030204" pitchFamily="34" charset="0"/>
              </a:rPr>
              <a:t>Zero'nun</a:t>
            </a:r>
            <a:r>
              <a:rPr lang="tr-TR" sz="2000" dirty="0">
                <a:latin typeface="Calibri" panose="020F0502020204030204" pitchFamily="34" charset="0"/>
              </a:rPr>
              <a:t> beklediğinden daha başarılı olduğunu ekliyor. </a:t>
            </a:r>
          </a:p>
          <a:p>
            <a:pPr algn="just" fontAlgn="base">
              <a:spcBef>
                <a:spcPct val="20000"/>
              </a:spcBef>
              <a:spcAft>
                <a:spcPts val="600"/>
              </a:spcAft>
            </a:pPr>
            <a:r>
              <a:rPr lang="tr-TR" sz="2000" dirty="0">
                <a:latin typeface="Calibri" panose="020F0502020204030204" pitchFamily="34" charset="0"/>
              </a:rPr>
              <a:t>"Bazı ölçütlere göre, bazı yerlerde sıfıra yaklaşıyoruz…</a:t>
            </a:r>
          </a:p>
          <a:p>
            <a:pPr algn="just" fontAlgn="base">
              <a:spcBef>
                <a:spcPct val="20000"/>
              </a:spcBef>
              <a:spcAft>
                <a:spcPts val="600"/>
              </a:spcAft>
            </a:pPr>
            <a:r>
              <a:rPr lang="tr-TR" sz="2000" dirty="0">
                <a:latin typeface="Calibri" panose="020F0502020204030204" pitchFamily="34" charset="0"/>
              </a:rPr>
              <a:t>2019'da Helsinki ve Oslo sıfır yaya ölümü bildirdi; Norveç'in başkentinde o yıl sadece bir sürücü öldü… </a:t>
            </a:r>
          </a:p>
          <a:p>
            <a:pPr algn="just" fontAlgn="base">
              <a:spcBef>
                <a:spcPct val="20000"/>
              </a:spcBef>
              <a:spcAft>
                <a:spcPts val="600"/>
              </a:spcAft>
            </a:pPr>
            <a:r>
              <a:rPr lang="tr-TR" sz="2000" dirty="0">
                <a:latin typeface="Calibri" panose="020F0502020204030204" pitchFamily="34" charset="0"/>
              </a:rPr>
              <a:t>Genel yaklaşım, otomobil kullanımını kısıtlayarak ölümleri azaltmaktır… </a:t>
            </a:r>
          </a:p>
          <a:p>
            <a:pPr algn="just" fontAlgn="base">
              <a:spcBef>
                <a:spcPct val="20000"/>
              </a:spcBef>
              <a:spcAft>
                <a:spcPts val="600"/>
              </a:spcAft>
            </a:pPr>
            <a:r>
              <a:rPr lang="tr-TR" sz="2000" dirty="0">
                <a:latin typeface="Calibri" panose="020F0502020204030204" pitchFamily="34" charset="0"/>
              </a:rPr>
              <a:t>Oslo, otomobil kullanımını caydırmak için 1.000'den fazla park alanını kaldırdı… </a:t>
            </a:r>
          </a:p>
          <a:p>
            <a:pPr algn="just" fontAlgn="base">
              <a:spcBef>
                <a:spcPct val="20000"/>
              </a:spcBef>
              <a:spcAft>
                <a:spcPts val="600"/>
              </a:spcAft>
            </a:pPr>
            <a:r>
              <a:rPr lang="tr-TR" sz="2000" dirty="0">
                <a:latin typeface="Calibri" panose="020F0502020204030204" pitchFamily="34" charset="0"/>
              </a:rPr>
              <a:t>Helsinki yolları daraltıp kaldırımları genişletti…" </a:t>
            </a:r>
          </a:p>
          <a:p>
            <a:pPr algn="just" fontAlgn="base">
              <a:spcBef>
                <a:spcPct val="20000"/>
              </a:spcBef>
              <a:spcAft>
                <a:spcPts val="600"/>
              </a:spcAft>
            </a:pPr>
            <a:endParaRPr lang="tr-TR" sz="2000" dirty="0">
              <a:latin typeface="Calibri" panose="020F0502020204030204" pitchFamily="34" charset="0"/>
            </a:endParaRPr>
          </a:p>
        </p:txBody>
      </p:sp>
      <p:sp>
        <p:nvSpPr>
          <p:cNvPr id="2" name="Footer Placeholder 1">
            <a:extLst>
              <a:ext uri="{FF2B5EF4-FFF2-40B4-BE49-F238E27FC236}">
                <a16:creationId xmlns:a16="http://schemas.microsoft.com/office/drawing/2014/main" id="{DAECDD9F-2BB6-DC2C-2D0A-031875214D6A}"/>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4536E6A1-584A-1D5A-15A3-591B02FF0909}"/>
              </a:ext>
            </a:extLst>
          </p:cNvPr>
          <p:cNvSpPr>
            <a:spLocks noGrp="1"/>
          </p:cNvSpPr>
          <p:nvPr>
            <p:ph type="sldNum" sz="quarter" idx="12"/>
          </p:nvPr>
        </p:nvSpPr>
        <p:spPr/>
        <p:txBody>
          <a:bodyPr/>
          <a:lstStyle/>
          <a:p>
            <a:fld id="{569C0BE8-202E-4C92-93E1-9D5F02441002}" type="slidenum">
              <a:rPr lang="en-GB" smtClean="0"/>
              <a:t>13</a:t>
            </a:fld>
            <a:endParaRPr lang="en-GB"/>
          </a:p>
        </p:txBody>
      </p:sp>
    </p:spTree>
    <p:extLst>
      <p:ext uri="{BB962C8B-B14F-4D97-AF65-F5344CB8AC3E}">
        <p14:creationId xmlns:p14="http://schemas.microsoft.com/office/powerpoint/2010/main" val="4026605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Türkiye’de Trafik Kazaları</a:t>
            </a:r>
            <a:endParaRPr lang="en-GB" sz="2800" dirty="0">
              <a:solidFill>
                <a:srgbClr val="00717F"/>
              </a:solidFill>
              <a:latin typeface="Myriad Pro" panose="020B0503030403020204" pitchFamily="34" charset="0"/>
              <a:ea typeface="Open Sans Extrabold"/>
              <a:cs typeface="Open Sans Extrabold"/>
            </a:endParaRPr>
          </a:p>
        </p:txBody>
      </p:sp>
      <p:pic>
        <p:nvPicPr>
          <p:cNvPr id="3" name="Picture 2">
            <a:extLst>
              <a:ext uri="{FF2B5EF4-FFF2-40B4-BE49-F238E27FC236}">
                <a16:creationId xmlns:a16="http://schemas.microsoft.com/office/drawing/2014/main" id="{8EAB845C-50EF-DCE8-99FF-5CCDA62256BD}"/>
              </a:ext>
            </a:extLst>
          </p:cNvPr>
          <p:cNvPicPr>
            <a:picLocks noChangeAspect="1"/>
          </p:cNvPicPr>
          <p:nvPr/>
        </p:nvPicPr>
        <p:blipFill>
          <a:blip r:embed="rId3"/>
          <a:stretch>
            <a:fillRect/>
          </a:stretch>
        </p:blipFill>
        <p:spPr>
          <a:xfrm>
            <a:off x="1818085" y="1783505"/>
            <a:ext cx="8484111" cy="4225244"/>
          </a:xfrm>
          <a:prstGeom prst="rect">
            <a:avLst/>
          </a:prstGeom>
        </p:spPr>
      </p:pic>
      <p:sp>
        <p:nvSpPr>
          <p:cNvPr id="4" name="2 İçerik Yer Tutucusu">
            <a:extLst>
              <a:ext uri="{FF2B5EF4-FFF2-40B4-BE49-F238E27FC236}">
                <a16:creationId xmlns:a16="http://schemas.microsoft.com/office/drawing/2014/main" id="{3138D899-C5D2-27A6-710E-F326B35DD1C2}"/>
              </a:ext>
            </a:extLst>
          </p:cNvPr>
          <p:cNvSpPr txBox="1">
            <a:spLocks/>
          </p:cNvSpPr>
          <p:nvPr/>
        </p:nvSpPr>
        <p:spPr bwMode="auto">
          <a:xfrm>
            <a:off x="9080235" y="5740424"/>
            <a:ext cx="3111765"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TUİK (2023</a:t>
            </a:r>
            <a:r>
              <a:rPr lang="tr-TR" sz="2000" dirty="0">
                <a:solidFill>
                  <a:srgbClr val="E67E22"/>
                </a:solidFill>
                <a:latin typeface="Calibri" panose="020F0502020204030204" pitchFamily="34" charset="0"/>
              </a:rPr>
              <a:t>)</a:t>
            </a:r>
          </a:p>
        </p:txBody>
      </p:sp>
    </p:spTree>
    <p:extLst>
      <p:ext uri="{BB962C8B-B14F-4D97-AF65-F5344CB8AC3E}">
        <p14:creationId xmlns:p14="http://schemas.microsoft.com/office/powerpoint/2010/main" val="12422280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Kim Hatalı?</a:t>
            </a:r>
          </a:p>
          <a:p>
            <a:pPr>
              <a:defRPr/>
            </a:pPr>
            <a:endParaRPr lang="en-GB" dirty="0">
              <a:solidFill>
                <a:srgbClr val="00717F"/>
              </a:solidFill>
              <a:latin typeface="Myriad Pro" panose="020B0503030403020204" pitchFamily="34" charset="0"/>
            </a:endParaRPr>
          </a:p>
        </p:txBody>
      </p:sp>
      <p:pic>
        <p:nvPicPr>
          <p:cNvPr id="1026" name="Picture 2">
            <a:extLst>
              <a:ext uri="{FF2B5EF4-FFF2-40B4-BE49-F238E27FC236}">
                <a16:creationId xmlns:a16="http://schemas.microsoft.com/office/drawing/2014/main" id="{104A0AF7-E378-5DAB-66A0-F7B9B40B3E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2822" y="1763487"/>
            <a:ext cx="2815290" cy="4224402"/>
          </a:xfrm>
          <a:prstGeom prst="rect">
            <a:avLst/>
          </a:prstGeom>
          <a:noFill/>
          <a:extLst>
            <a:ext uri="{909E8E84-426E-40DD-AFC4-6F175D3DCCD1}">
              <a14:hiddenFill xmlns:a14="http://schemas.microsoft.com/office/drawing/2010/main">
                <a:solidFill>
                  <a:srgbClr val="FFFFFF"/>
                </a:solidFill>
              </a14:hiddenFill>
            </a:ext>
          </a:extLst>
        </p:spPr>
      </p:pic>
      <p:sp>
        <p:nvSpPr>
          <p:cNvPr id="2" name="Footer Placeholder 1">
            <a:extLst>
              <a:ext uri="{FF2B5EF4-FFF2-40B4-BE49-F238E27FC236}">
                <a16:creationId xmlns:a16="http://schemas.microsoft.com/office/drawing/2014/main" id="{DDBD5FB6-573F-AF62-79C5-CEE0BD44E6E9}"/>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BB4BD862-F7D6-FEAF-863E-952CDC5BC407}"/>
              </a:ext>
            </a:extLst>
          </p:cNvPr>
          <p:cNvSpPr>
            <a:spLocks noGrp="1"/>
          </p:cNvSpPr>
          <p:nvPr>
            <p:ph type="sldNum" sz="quarter" idx="12"/>
          </p:nvPr>
        </p:nvSpPr>
        <p:spPr/>
        <p:txBody>
          <a:bodyPr/>
          <a:lstStyle/>
          <a:p>
            <a:fld id="{569C0BE8-202E-4C92-93E1-9D5F02441002}" type="slidenum">
              <a:rPr lang="en-GB" smtClean="0"/>
              <a:t>15</a:t>
            </a:fld>
            <a:endParaRPr lang="en-GB"/>
          </a:p>
        </p:txBody>
      </p:sp>
    </p:spTree>
    <p:extLst>
      <p:ext uri="{BB962C8B-B14F-4D97-AF65-F5344CB8AC3E}">
        <p14:creationId xmlns:p14="http://schemas.microsoft.com/office/powerpoint/2010/main" val="8145302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CE3B85A-0B6F-AAB3-D491-93BC8BA3D32B}"/>
              </a:ext>
            </a:extLst>
          </p:cNvPr>
          <p:cNvSpPr txBox="1"/>
          <p:nvPr/>
        </p:nvSpPr>
        <p:spPr>
          <a:xfrm>
            <a:off x="286870" y="2166229"/>
            <a:ext cx="11546541" cy="3724096"/>
          </a:xfrm>
          <a:prstGeom prst="rect">
            <a:avLst/>
          </a:prstGeom>
          <a:noFill/>
        </p:spPr>
        <p:txBody>
          <a:bodyPr wrap="square">
            <a:spAutoFit/>
          </a:bodyPr>
          <a:lstStyle/>
          <a:p>
            <a:pPr algn="just" fontAlgn="base">
              <a:spcBef>
                <a:spcPct val="20000"/>
              </a:spcBef>
              <a:spcAft>
                <a:spcPts val="600"/>
              </a:spcAft>
            </a:pPr>
            <a:r>
              <a:rPr lang="tr-TR" sz="2000" dirty="0">
                <a:latin typeface="Calibri" panose="020F0502020204030204" pitchFamily="34" charset="0"/>
              </a:rPr>
              <a:t>Bu çok kolay; hepimiz kazaları insan hatasına bağlamak istiyoruz.. </a:t>
            </a:r>
          </a:p>
          <a:p>
            <a:pPr algn="just" fontAlgn="base">
              <a:spcBef>
                <a:spcPct val="20000"/>
              </a:spcBef>
              <a:spcAft>
                <a:spcPts val="600"/>
              </a:spcAft>
            </a:pPr>
            <a:r>
              <a:rPr lang="tr-TR" sz="2000" dirty="0">
                <a:latin typeface="Calibri" panose="020F0502020204030204" pitchFamily="34" charset="0"/>
              </a:rPr>
              <a:t>Mühendisler sistemin çalıştığını ve herkes kurallara uyarsa güvende olacağımızı düşünüyorlar. Veriler bize tüm sorunların insanların kötü davranışlarından kaynaklandığını söylüyorsa, insanların neden böyle davrandığını sormaya başlamalıyız..</a:t>
            </a:r>
          </a:p>
          <a:p>
            <a:pPr algn="just" fontAlgn="base">
              <a:spcBef>
                <a:spcPct val="20000"/>
              </a:spcBef>
              <a:spcAft>
                <a:spcPts val="600"/>
              </a:spcAft>
            </a:pPr>
            <a:r>
              <a:rPr lang="tr-TR" sz="2000" dirty="0">
                <a:latin typeface="Calibri" panose="020F0502020204030204" pitchFamily="34" charset="0"/>
              </a:rPr>
              <a:t>Diyelim ki bir yaya kazasında biri hayatını kaybetti. Onu suçlamak kolay. Geniş bir perspektiften bakarsak, en yakın yaya geçidinin bir kilometre uzakta olduğunu ve onun bile güvenli olmadığını.. </a:t>
            </a:r>
          </a:p>
          <a:p>
            <a:pPr algn="just" fontAlgn="base">
              <a:spcBef>
                <a:spcPct val="20000"/>
              </a:spcBef>
              <a:spcAft>
                <a:spcPts val="600"/>
              </a:spcAft>
            </a:pPr>
            <a:r>
              <a:rPr lang="tr-TR" sz="2000" dirty="0">
                <a:latin typeface="Calibri" panose="020F0502020204030204" pitchFamily="34" charset="0"/>
              </a:rPr>
              <a:t>Aslında, bu kişi önüne konulan ulaşım sistemini göz önünde bulundurarak çok rasyonel bir karar veriyor. Ancak sonra verilere bakıyoruz ve onların yaya geçidine gitmesi gerektiğini söylüyoruz..</a:t>
            </a:r>
          </a:p>
          <a:p>
            <a:pPr algn="just" fontAlgn="base">
              <a:spcBef>
                <a:spcPct val="20000"/>
              </a:spcBef>
              <a:spcAft>
                <a:spcPts val="600"/>
              </a:spcAft>
            </a:pPr>
            <a:r>
              <a:rPr lang="tr-TR" sz="2000" i="1" dirty="0">
                <a:solidFill>
                  <a:srgbClr val="E67E22"/>
                </a:solidFill>
                <a:latin typeface="Calibri" panose="020F0502020204030204" pitchFamily="34" charset="0"/>
              </a:rPr>
              <a:t>İnsan hatasına odaklanmak, trafik mühendislerini hatalarımızdan öğrenemeyeceğimiz bir konuma getiriyor. Bu durumda geri bildirim döngüsü olmuyor ve sistemdeki sorunları gerçek anlamda çözemiyoruz…</a:t>
            </a:r>
          </a:p>
        </p:txBody>
      </p:sp>
      <p:sp>
        <p:nvSpPr>
          <p:cNvPr id="2" name="Footer Placeholder 1">
            <a:extLst>
              <a:ext uri="{FF2B5EF4-FFF2-40B4-BE49-F238E27FC236}">
                <a16:creationId xmlns:a16="http://schemas.microsoft.com/office/drawing/2014/main" id="{3806F239-C25C-C9A9-D192-71AAA577BAA0}"/>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86E5E833-0069-7285-3C15-899B74687515}"/>
              </a:ext>
            </a:extLst>
          </p:cNvPr>
          <p:cNvSpPr>
            <a:spLocks noGrp="1"/>
          </p:cNvSpPr>
          <p:nvPr>
            <p:ph type="sldNum" sz="quarter" idx="12"/>
          </p:nvPr>
        </p:nvSpPr>
        <p:spPr/>
        <p:txBody>
          <a:bodyPr/>
          <a:lstStyle/>
          <a:p>
            <a:fld id="{569C0BE8-202E-4C92-93E1-9D5F02441002}" type="slidenum">
              <a:rPr lang="en-GB" smtClean="0"/>
              <a:t>16</a:t>
            </a:fld>
            <a:endParaRPr lang="en-GB"/>
          </a:p>
        </p:txBody>
      </p:sp>
      <p:sp>
        <p:nvSpPr>
          <p:cNvPr id="4" name="Text Placeholder 2">
            <a:extLst>
              <a:ext uri="{FF2B5EF4-FFF2-40B4-BE49-F238E27FC236}">
                <a16:creationId xmlns:a16="http://schemas.microsoft.com/office/drawing/2014/main" id="{2CF8B560-05DA-C8DE-8E92-3C6A02B1F7B6}"/>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İnsan Hatası Varsayımı</a:t>
            </a:r>
          </a:p>
          <a:p>
            <a:pPr>
              <a:defRPr/>
            </a:pPr>
            <a:endParaRPr lang="en-GB" dirty="0">
              <a:solidFill>
                <a:srgbClr val="00717F"/>
              </a:solidFill>
              <a:latin typeface="Myriad Pro" panose="020B0503030403020204" pitchFamily="34" charset="0"/>
            </a:endParaRPr>
          </a:p>
        </p:txBody>
      </p:sp>
    </p:spTree>
    <p:extLst>
      <p:ext uri="{BB962C8B-B14F-4D97-AF65-F5344CB8AC3E}">
        <p14:creationId xmlns:p14="http://schemas.microsoft.com/office/powerpoint/2010/main" val="40858308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İnsan Hatası Varsayımı</a:t>
            </a:r>
          </a:p>
          <a:p>
            <a:pPr>
              <a:defRPr/>
            </a:pPr>
            <a:endParaRPr lang="en-GB" dirty="0">
              <a:solidFill>
                <a:srgbClr val="00717F"/>
              </a:solidFill>
              <a:latin typeface="Myriad Pro" panose="020B0503030403020204" pitchFamily="34" charset="0"/>
            </a:endParaRPr>
          </a:p>
        </p:txBody>
      </p:sp>
      <p:sp>
        <p:nvSpPr>
          <p:cNvPr id="7" name="TextBox 6">
            <a:extLst>
              <a:ext uri="{FF2B5EF4-FFF2-40B4-BE49-F238E27FC236}">
                <a16:creationId xmlns:a16="http://schemas.microsoft.com/office/drawing/2014/main" id="{ACE3B85A-0B6F-AAB3-D491-93BC8BA3D32B}"/>
              </a:ext>
            </a:extLst>
          </p:cNvPr>
          <p:cNvSpPr txBox="1"/>
          <p:nvPr/>
        </p:nvSpPr>
        <p:spPr>
          <a:xfrm>
            <a:off x="286870" y="2166229"/>
            <a:ext cx="11546541" cy="2554545"/>
          </a:xfrm>
          <a:prstGeom prst="rect">
            <a:avLst/>
          </a:prstGeom>
          <a:noFill/>
        </p:spPr>
        <p:txBody>
          <a:bodyPr wrap="square">
            <a:spAutoFit/>
          </a:bodyPr>
          <a:lstStyle/>
          <a:p>
            <a:pPr algn="just">
              <a:spcAft>
                <a:spcPts val="1200"/>
              </a:spcAft>
            </a:pPr>
            <a:r>
              <a:rPr lang="tr-TR" sz="2000" dirty="0"/>
              <a:t>İnsanlar işin içine girdiğinde, önlerine ne koyduğunuza bağlı olarak farklı davranırız. Bir köprü inşa ettiğimizde, bu rüzgarın hızını veya  yapıya etkisini değiştirmez. Üç kat daha büyük bir kiriş seçerseniz, size daha pahalıya mal olur ama daha güvenli olur..</a:t>
            </a:r>
          </a:p>
          <a:p>
            <a:pPr algn="just">
              <a:spcAft>
                <a:spcPts val="1200"/>
              </a:spcAft>
            </a:pPr>
            <a:r>
              <a:rPr lang="tr-TR" sz="2000" dirty="0"/>
              <a:t>Ulaşım farklıdır. Güvenli bir yol fikrini ele alalım. Minimum standarttan daha geniş bir yol inşa edersek, insanlar davranışlarını değiştirebilir ve daha hızlı sürmeye başlayabilirler. Bu güvenlik sonuçlarını değiştirebilir.</a:t>
            </a:r>
          </a:p>
          <a:p>
            <a:pPr algn="just">
              <a:spcAft>
                <a:spcPts val="1200"/>
              </a:spcAft>
            </a:pPr>
            <a:r>
              <a:rPr lang="tr-TR" sz="2000" dirty="0"/>
              <a:t>Yani, </a:t>
            </a:r>
            <a:r>
              <a:rPr lang="tr-TR" sz="2000" i="1" dirty="0">
                <a:solidFill>
                  <a:srgbClr val="E67E22"/>
                </a:solidFill>
              </a:rPr>
              <a:t>ulaşım mühendisliğinde dikkat etmemiz gereken şey, insanların davranışlarını nasıl etkilediğimizdir</a:t>
            </a:r>
            <a:r>
              <a:rPr lang="tr-TR" sz="2000" dirty="0"/>
              <a:t>. Sadece fiziksel yapılarla değil, aynı zamanda insanların bu yapılarla nasıl etkileşime girdiğiyle de ilgilenmeliyiz."</a:t>
            </a:r>
          </a:p>
        </p:txBody>
      </p:sp>
      <p:sp>
        <p:nvSpPr>
          <p:cNvPr id="2" name="Footer Placeholder 1">
            <a:extLst>
              <a:ext uri="{FF2B5EF4-FFF2-40B4-BE49-F238E27FC236}">
                <a16:creationId xmlns:a16="http://schemas.microsoft.com/office/drawing/2014/main" id="{8A58E4A6-9A04-58A7-0B39-19FE1A3E4522}"/>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C04A3D30-920D-D288-3446-24591EBB644C}"/>
              </a:ext>
            </a:extLst>
          </p:cNvPr>
          <p:cNvSpPr>
            <a:spLocks noGrp="1"/>
          </p:cNvSpPr>
          <p:nvPr>
            <p:ph type="sldNum" sz="quarter" idx="12"/>
          </p:nvPr>
        </p:nvSpPr>
        <p:spPr/>
        <p:txBody>
          <a:bodyPr/>
          <a:lstStyle/>
          <a:p>
            <a:fld id="{569C0BE8-202E-4C92-93E1-9D5F02441002}" type="slidenum">
              <a:rPr lang="en-GB" smtClean="0"/>
              <a:t>17</a:t>
            </a:fld>
            <a:endParaRPr lang="en-GB"/>
          </a:p>
        </p:txBody>
      </p:sp>
    </p:spTree>
    <p:extLst>
      <p:ext uri="{BB962C8B-B14F-4D97-AF65-F5344CB8AC3E}">
        <p14:creationId xmlns:p14="http://schemas.microsoft.com/office/powerpoint/2010/main" val="12244440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İnsan Hatası Varsayımı</a:t>
            </a:r>
          </a:p>
          <a:p>
            <a:pPr>
              <a:defRPr/>
            </a:pPr>
            <a:endParaRPr lang="en-GB" dirty="0">
              <a:solidFill>
                <a:srgbClr val="00717F"/>
              </a:solidFill>
              <a:latin typeface="Myriad Pro" panose="020B0503030403020204" pitchFamily="34" charset="0"/>
            </a:endParaRPr>
          </a:p>
        </p:txBody>
      </p:sp>
      <p:sp>
        <p:nvSpPr>
          <p:cNvPr id="7" name="TextBox 6">
            <a:extLst>
              <a:ext uri="{FF2B5EF4-FFF2-40B4-BE49-F238E27FC236}">
                <a16:creationId xmlns:a16="http://schemas.microsoft.com/office/drawing/2014/main" id="{ACE3B85A-0B6F-AAB3-D491-93BC8BA3D32B}"/>
              </a:ext>
            </a:extLst>
          </p:cNvPr>
          <p:cNvSpPr txBox="1"/>
          <p:nvPr/>
        </p:nvSpPr>
        <p:spPr>
          <a:xfrm>
            <a:off x="286870" y="2166229"/>
            <a:ext cx="11546541" cy="2092881"/>
          </a:xfrm>
          <a:prstGeom prst="rect">
            <a:avLst/>
          </a:prstGeom>
          <a:noFill/>
        </p:spPr>
        <p:txBody>
          <a:bodyPr wrap="square">
            <a:spAutoFit/>
          </a:bodyPr>
          <a:lstStyle/>
          <a:p>
            <a:pPr algn="just">
              <a:spcAft>
                <a:spcPts val="1200"/>
              </a:spcAft>
            </a:pPr>
            <a:r>
              <a:rPr lang="tr-TR" sz="2000" dirty="0"/>
              <a:t>"Yüzde 94 kabulünü ortadan kaldırmamız gerekiyor çünkü bu, en ölümcül risk faktörlerinden olan kötü tasarlanmış yollar ve tehlikeli derecede yüksek hız sınırları gibi gerçek risk faktörlerinden dikkati dağıtıyor," diyor </a:t>
            </a:r>
            <a:r>
              <a:rPr lang="tr-TR" sz="2000" dirty="0" err="1"/>
              <a:t>Vision</a:t>
            </a:r>
            <a:r>
              <a:rPr lang="tr-TR" sz="2000" dirty="0"/>
              <a:t> Zero Network Direktörü </a:t>
            </a:r>
            <a:r>
              <a:rPr lang="tr-TR" sz="2000" dirty="0" err="1"/>
              <a:t>Leah</a:t>
            </a:r>
            <a:r>
              <a:rPr lang="tr-TR" sz="2000" dirty="0"/>
              <a:t> </a:t>
            </a:r>
            <a:r>
              <a:rPr lang="tr-TR" sz="2000" dirty="0" err="1"/>
              <a:t>Shahum</a:t>
            </a:r>
            <a:r>
              <a:rPr lang="tr-TR" sz="2000" dirty="0"/>
              <a:t>. </a:t>
            </a:r>
          </a:p>
          <a:p>
            <a:pPr algn="just">
              <a:spcAft>
                <a:spcPts val="1200"/>
              </a:spcAft>
            </a:pPr>
            <a:r>
              <a:rPr lang="tr-TR" sz="2000" dirty="0"/>
              <a:t>"</a:t>
            </a:r>
            <a:r>
              <a:rPr lang="tr-TR" sz="2000" i="1" dirty="0">
                <a:solidFill>
                  <a:srgbClr val="E67E22"/>
                </a:solidFill>
              </a:rPr>
              <a:t>Bu varsayım, toplulukların etkili politika ve tasarım çözümlerini uygulamalarını engelliyor, bu da insanları, özellikle de en savunmasız yol kullanıcılarımızı – çocukları, yaşlıları, görme engellileri ve yürüyen veya bisiklet süren insanları – öldürüyor.</a:t>
            </a:r>
            <a:r>
              <a:rPr lang="tr-TR" sz="2000" dirty="0"/>
              <a:t>"</a:t>
            </a:r>
          </a:p>
        </p:txBody>
      </p:sp>
      <p:sp>
        <p:nvSpPr>
          <p:cNvPr id="2" name="Footer Placeholder 1">
            <a:extLst>
              <a:ext uri="{FF2B5EF4-FFF2-40B4-BE49-F238E27FC236}">
                <a16:creationId xmlns:a16="http://schemas.microsoft.com/office/drawing/2014/main" id="{7457753B-0CCA-58EF-A597-3B879F601BB6}"/>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FE0DBA2D-8375-D8D0-17CD-1F4B7BB4C6A1}"/>
              </a:ext>
            </a:extLst>
          </p:cNvPr>
          <p:cNvSpPr>
            <a:spLocks noGrp="1"/>
          </p:cNvSpPr>
          <p:nvPr>
            <p:ph type="sldNum" sz="quarter" idx="12"/>
          </p:nvPr>
        </p:nvSpPr>
        <p:spPr/>
        <p:txBody>
          <a:bodyPr/>
          <a:lstStyle/>
          <a:p>
            <a:fld id="{569C0BE8-202E-4C92-93E1-9D5F02441002}" type="slidenum">
              <a:rPr lang="en-GB" smtClean="0"/>
              <a:t>18</a:t>
            </a:fld>
            <a:endParaRPr lang="en-GB"/>
          </a:p>
        </p:txBody>
      </p:sp>
    </p:spTree>
    <p:extLst>
      <p:ext uri="{BB962C8B-B14F-4D97-AF65-F5344CB8AC3E}">
        <p14:creationId xmlns:p14="http://schemas.microsoft.com/office/powerpoint/2010/main" val="19247268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İnsan Hatası Varsayımı</a:t>
            </a:r>
          </a:p>
          <a:p>
            <a:pPr>
              <a:defRPr/>
            </a:pPr>
            <a:endParaRPr lang="en-GB" dirty="0">
              <a:solidFill>
                <a:srgbClr val="00717F"/>
              </a:solidFill>
              <a:latin typeface="Myriad Pro" panose="020B0503030403020204" pitchFamily="34" charset="0"/>
            </a:endParaRPr>
          </a:p>
        </p:txBody>
      </p:sp>
      <p:pic>
        <p:nvPicPr>
          <p:cNvPr id="3" name="Picture 2">
            <a:extLst>
              <a:ext uri="{FF2B5EF4-FFF2-40B4-BE49-F238E27FC236}">
                <a16:creationId xmlns:a16="http://schemas.microsoft.com/office/drawing/2014/main" id="{784C6F76-9652-CAE8-D17F-96B05E13BE09}"/>
              </a:ext>
            </a:extLst>
          </p:cNvPr>
          <p:cNvPicPr>
            <a:picLocks noChangeAspect="1"/>
          </p:cNvPicPr>
          <p:nvPr/>
        </p:nvPicPr>
        <p:blipFill>
          <a:blip r:embed="rId3"/>
          <a:stretch>
            <a:fillRect/>
          </a:stretch>
        </p:blipFill>
        <p:spPr>
          <a:xfrm>
            <a:off x="2430609" y="2045744"/>
            <a:ext cx="7259063" cy="3553321"/>
          </a:xfrm>
          <a:prstGeom prst="rect">
            <a:avLst/>
          </a:prstGeom>
        </p:spPr>
      </p:pic>
      <p:sp>
        <p:nvSpPr>
          <p:cNvPr id="4" name="2 İçerik Yer Tutucusu">
            <a:extLst>
              <a:ext uri="{FF2B5EF4-FFF2-40B4-BE49-F238E27FC236}">
                <a16:creationId xmlns:a16="http://schemas.microsoft.com/office/drawing/2014/main" id="{62C1A6BE-FB04-8875-17C8-564763810487}"/>
              </a:ext>
            </a:extLst>
          </p:cNvPr>
          <p:cNvSpPr txBox="1">
            <a:spLocks/>
          </p:cNvSpPr>
          <p:nvPr/>
        </p:nvSpPr>
        <p:spPr bwMode="auto">
          <a:xfrm>
            <a:off x="9080235" y="5740424"/>
            <a:ext cx="3111765"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TUİK (2023</a:t>
            </a:r>
            <a:r>
              <a:rPr lang="tr-TR" sz="2000" dirty="0">
                <a:solidFill>
                  <a:srgbClr val="E67E22"/>
                </a:solidFill>
                <a:latin typeface="Calibri" panose="020F0502020204030204" pitchFamily="34" charset="0"/>
              </a:rPr>
              <a:t>)</a:t>
            </a:r>
          </a:p>
        </p:txBody>
      </p:sp>
      <p:sp>
        <p:nvSpPr>
          <p:cNvPr id="2" name="Footer Placeholder 1">
            <a:extLst>
              <a:ext uri="{FF2B5EF4-FFF2-40B4-BE49-F238E27FC236}">
                <a16:creationId xmlns:a16="http://schemas.microsoft.com/office/drawing/2014/main" id="{FA33FC02-3D1F-5C3F-8797-CA4BA74D781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26593CB-E73E-AE12-A4B0-A56B2C9603B5}"/>
              </a:ext>
            </a:extLst>
          </p:cNvPr>
          <p:cNvSpPr>
            <a:spLocks noGrp="1"/>
          </p:cNvSpPr>
          <p:nvPr>
            <p:ph type="sldNum" sz="quarter" idx="12"/>
          </p:nvPr>
        </p:nvSpPr>
        <p:spPr/>
        <p:txBody>
          <a:bodyPr/>
          <a:lstStyle/>
          <a:p>
            <a:fld id="{569C0BE8-202E-4C92-93E1-9D5F02441002}" type="slidenum">
              <a:rPr lang="en-GB" smtClean="0"/>
              <a:t>19</a:t>
            </a:fld>
            <a:endParaRPr lang="en-GB"/>
          </a:p>
        </p:txBody>
      </p:sp>
    </p:spTree>
    <p:extLst>
      <p:ext uri="{BB962C8B-B14F-4D97-AF65-F5344CB8AC3E}">
        <p14:creationId xmlns:p14="http://schemas.microsoft.com/office/powerpoint/2010/main" val="16669484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 name="Text Placeholder 2">
            <a:extLst>
              <a:ext uri="{FF2B5EF4-FFF2-40B4-BE49-F238E27FC236}">
                <a16:creationId xmlns:a16="http://schemas.microsoft.com/office/drawing/2014/main" id="{C70E0BA2-C917-64E5-427A-D5A15E4025C8}"/>
              </a:ext>
            </a:extLst>
          </p:cNvPr>
          <p:cNvSpPr txBox="1">
            <a:spLocks/>
          </p:cNvSpPr>
          <p:nvPr/>
        </p:nvSpPr>
        <p:spPr>
          <a:xfrm>
            <a:off x="286871" y="1173364"/>
            <a:ext cx="11546541" cy="67949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0"/>
              </a:spcBef>
              <a:spcAft>
                <a:spcPts val="800"/>
              </a:spcAft>
              <a:buClr>
                <a:prstClr val="black"/>
              </a:buClr>
              <a:buSzTx/>
              <a:buFontTx/>
              <a:buNone/>
              <a:tabLst/>
              <a:defRPr/>
            </a:pPr>
            <a:r>
              <a:rPr lang="tr-TR" sz="2800">
                <a:solidFill>
                  <a:srgbClr val="00717F"/>
                </a:solidFill>
                <a:latin typeface="Myriad Pro" panose="020B0503030403020204" pitchFamily="34" charset="0"/>
                <a:ea typeface="Open Sans Extrabold"/>
                <a:cs typeface="Open Sans Extrabold"/>
              </a:rPr>
              <a:t>Eğitim</a:t>
            </a:r>
            <a:endParaRPr lang="en-US" sz="2800">
              <a:solidFill>
                <a:srgbClr val="00717F"/>
              </a:solidFill>
              <a:latin typeface="Myriad Pro" panose="020B0503030403020204" pitchFamily="34" charset="0"/>
              <a:ea typeface="Open Sans Extrabold"/>
              <a:cs typeface="Open Sans Extrabold"/>
            </a:endParaRPr>
          </a:p>
          <a:p>
            <a:pPr marL="228600" marR="0" lvl="0" indent="-228600" algn="l" defTabSz="914400" rtl="0" eaLnBrk="1" fontAlgn="auto" latinLnBrk="0" hangingPunct="1">
              <a:lnSpc>
                <a:spcPct val="100000"/>
              </a:lnSpc>
              <a:spcBef>
                <a:spcPts val="0"/>
              </a:spcBef>
              <a:spcAft>
                <a:spcPts val="800"/>
              </a:spcAft>
              <a:buClr>
                <a:prstClr val="black"/>
              </a:buClr>
              <a:buSzTx/>
              <a:buFontTx/>
              <a:buNone/>
              <a:tabLst/>
              <a:defRPr/>
            </a:pPr>
            <a:endParaRPr lang="en-US" sz="2800">
              <a:solidFill>
                <a:srgbClr val="00717F"/>
              </a:solidFill>
              <a:latin typeface="Myriad Pro" panose="020B0503030403020204" pitchFamily="34" charset="0"/>
              <a:ea typeface="Open Sans Extrabold"/>
              <a:cs typeface="Open Sans Extrabold"/>
            </a:endParaRPr>
          </a:p>
          <a:p>
            <a:pPr>
              <a:defRPr/>
            </a:pPr>
            <a:endParaRPr lang="tr-TR" sz="2800">
              <a:solidFill>
                <a:srgbClr val="00717F"/>
              </a:solidFill>
              <a:latin typeface="Myriad Pro" panose="020B0503030403020204" pitchFamily="34" charset="0"/>
              <a:ea typeface="Open Sans Extrabold"/>
              <a:cs typeface="Open Sans Extrabold"/>
            </a:endParaRPr>
          </a:p>
          <a:p>
            <a:pPr>
              <a:defRPr/>
            </a:pPr>
            <a:endParaRPr lang="en-GB">
              <a:solidFill>
                <a:srgbClr val="00717F"/>
              </a:solidFill>
              <a:latin typeface="Myriad Pro" panose="020B0503030403020204" pitchFamily="34" charset="0"/>
            </a:endParaRPr>
          </a:p>
        </p:txBody>
      </p:sp>
      <p:pic>
        <p:nvPicPr>
          <p:cNvPr id="5" name="Picture 4">
            <a:extLst>
              <a:ext uri="{FF2B5EF4-FFF2-40B4-BE49-F238E27FC236}">
                <a16:creationId xmlns:a16="http://schemas.microsoft.com/office/drawing/2014/main" id="{CDDEC07B-3824-CC85-3EB4-2A63F771AE12}"/>
              </a:ext>
            </a:extLst>
          </p:cNvPr>
          <p:cNvPicPr>
            <a:picLocks noChangeAspect="1"/>
          </p:cNvPicPr>
          <p:nvPr/>
        </p:nvPicPr>
        <p:blipFill>
          <a:blip r:embed="rId3"/>
          <a:stretch>
            <a:fillRect/>
          </a:stretch>
        </p:blipFill>
        <p:spPr>
          <a:xfrm>
            <a:off x="5380690" y="1709014"/>
            <a:ext cx="518369" cy="484854"/>
          </a:xfrm>
          <a:prstGeom prst="rect">
            <a:avLst/>
          </a:prstGeom>
        </p:spPr>
      </p:pic>
      <p:pic>
        <p:nvPicPr>
          <p:cNvPr id="6" name="Picture 5">
            <a:extLst>
              <a:ext uri="{FF2B5EF4-FFF2-40B4-BE49-F238E27FC236}">
                <a16:creationId xmlns:a16="http://schemas.microsoft.com/office/drawing/2014/main" id="{74584118-A399-9A5E-509F-70629F24EA79}"/>
              </a:ext>
            </a:extLst>
          </p:cNvPr>
          <p:cNvPicPr>
            <a:picLocks noChangeAspect="1"/>
          </p:cNvPicPr>
          <p:nvPr/>
        </p:nvPicPr>
        <p:blipFill>
          <a:blip r:embed="rId4"/>
          <a:stretch>
            <a:fillRect/>
          </a:stretch>
        </p:blipFill>
        <p:spPr>
          <a:xfrm>
            <a:off x="6760955" y="2344662"/>
            <a:ext cx="557721" cy="472641"/>
          </a:xfrm>
          <a:prstGeom prst="rect">
            <a:avLst/>
          </a:prstGeom>
        </p:spPr>
      </p:pic>
      <p:pic>
        <p:nvPicPr>
          <p:cNvPr id="7" name="Picture 6">
            <a:extLst>
              <a:ext uri="{FF2B5EF4-FFF2-40B4-BE49-F238E27FC236}">
                <a16:creationId xmlns:a16="http://schemas.microsoft.com/office/drawing/2014/main" id="{BD111571-C3C6-08C3-E338-916ED69387F1}"/>
              </a:ext>
            </a:extLst>
          </p:cNvPr>
          <p:cNvPicPr>
            <a:picLocks noChangeAspect="1"/>
          </p:cNvPicPr>
          <p:nvPr/>
        </p:nvPicPr>
        <p:blipFill>
          <a:blip r:embed="rId4"/>
          <a:stretch>
            <a:fillRect/>
          </a:stretch>
        </p:blipFill>
        <p:spPr>
          <a:xfrm>
            <a:off x="6193132" y="2720873"/>
            <a:ext cx="559827" cy="472641"/>
          </a:xfrm>
          <a:prstGeom prst="rect">
            <a:avLst/>
          </a:prstGeom>
        </p:spPr>
      </p:pic>
      <p:pic>
        <p:nvPicPr>
          <p:cNvPr id="8" name="Picture 7">
            <a:extLst>
              <a:ext uri="{FF2B5EF4-FFF2-40B4-BE49-F238E27FC236}">
                <a16:creationId xmlns:a16="http://schemas.microsoft.com/office/drawing/2014/main" id="{D3D9B864-B713-3AFD-F493-04A4177E7DEE}"/>
              </a:ext>
            </a:extLst>
          </p:cNvPr>
          <p:cNvPicPr>
            <a:picLocks noChangeAspect="1"/>
          </p:cNvPicPr>
          <p:nvPr/>
        </p:nvPicPr>
        <p:blipFill>
          <a:blip r:embed="rId5"/>
          <a:stretch>
            <a:fillRect/>
          </a:stretch>
        </p:blipFill>
        <p:spPr>
          <a:xfrm>
            <a:off x="6769471" y="3039168"/>
            <a:ext cx="786581" cy="539867"/>
          </a:xfrm>
          <a:prstGeom prst="rect">
            <a:avLst/>
          </a:prstGeom>
        </p:spPr>
      </p:pic>
      <p:sp>
        <p:nvSpPr>
          <p:cNvPr id="10" name="2 İçerik Yer Tutucusu">
            <a:extLst>
              <a:ext uri="{FF2B5EF4-FFF2-40B4-BE49-F238E27FC236}">
                <a16:creationId xmlns:a16="http://schemas.microsoft.com/office/drawing/2014/main" id="{46E429E9-66FF-07E1-00AF-5861C9CFDAEF}"/>
              </a:ext>
            </a:extLst>
          </p:cNvPr>
          <p:cNvSpPr txBox="1">
            <a:spLocks/>
          </p:cNvSpPr>
          <p:nvPr/>
        </p:nvSpPr>
        <p:spPr bwMode="auto">
          <a:xfrm>
            <a:off x="287524" y="1916832"/>
            <a:ext cx="11545888" cy="278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eaLnBrk="1" hangingPunct="1">
              <a:spcBef>
                <a:spcPts val="400"/>
              </a:spcBef>
              <a:spcAft>
                <a:spcPts val="600"/>
              </a:spcAft>
              <a:buClr>
                <a:schemeClr val="tx1"/>
              </a:buClr>
              <a:buFont typeface="Arial" panose="020B0604020202020204" pitchFamily="34" charset="0"/>
              <a:buChar char="•"/>
            </a:pPr>
            <a:r>
              <a:rPr lang="tr-TR" sz="2000">
                <a:solidFill>
                  <a:srgbClr val="E67E22"/>
                </a:solidFill>
                <a:latin typeface="Calibri" panose="020F0502020204030204" pitchFamily="34" charset="0"/>
                <a:cs typeface="Calibri" panose="020F0502020204030204" pitchFamily="34" charset="0"/>
              </a:rPr>
              <a:t>Lisans: </a:t>
            </a:r>
            <a:r>
              <a:rPr lang="tr-TR" sz="2000">
                <a:latin typeface="Calibri" panose="020F0502020204030204" pitchFamily="34" charset="0"/>
                <a:cs typeface="Calibri" panose="020F0502020204030204" pitchFamily="34" charset="0"/>
              </a:rPr>
              <a:t>Dokuz Eylül Üniversitesi, 1997 - 2002</a:t>
            </a:r>
          </a:p>
          <a:p>
            <a:pPr algn="just" eaLnBrk="1" hangingPunct="1">
              <a:spcBef>
                <a:spcPts val="400"/>
              </a:spcBef>
              <a:spcAft>
                <a:spcPts val="600"/>
              </a:spcAft>
              <a:buClr>
                <a:schemeClr val="tx1"/>
              </a:buClr>
              <a:buFont typeface="Arial" panose="020B0604020202020204" pitchFamily="34" charset="0"/>
              <a:buChar char="•"/>
            </a:pPr>
            <a:r>
              <a:rPr lang="tr-TR" sz="2000">
                <a:solidFill>
                  <a:srgbClr val="E67E22"/>
                </a:solidFill>
                <a:latin typeface="Calibri" panose="020F0502020204030204" pitchFamily="34" charset="0"/>
                <a:cs typeface="Calibri" panose="020F0502020204030204" pitchFamily="34" charset="0"/>
              </a:rPr>
              <a:t>Yüksek Lisans: </a:t>
            </a:r>
            <a:r>
              <a:rPr lang="tr-TR" sz="2000">
                <a:latin typeface="Calibri" panose="020F0502020204030204" pitchFamily="34" charset="0"/>
                <a:cs typeface="Calibri" panose="020F0502020204030204" pitchFamily="34" charset="0"/>
              </a:rPr>
              <a:t>Orta Doğu Teknik Üniversitesi, 2003 – 2007</a:t>
            </a:r>
          </a:p>
          <a:p>
            <a:pPr algn="just" eaLnBrk="1" hangingPunct="1">
              <a:spcBef>
                <a:spcPts val="400"/>
              </a:spcBef>
              <a:spcAft>
                <a:spcPts val="600"/>
              </a:spcAft>
              <a:buClr>
                <a:schemeClr val="tx1"/>
              </a:buClr>
              <a:buFont typeface="Arial" panose="020B0604020202020204" pitchFamily="34" charset="0"/>
              <a:buChar char="•"/>
            </a:pPr>
            <a:r>
              <a:rPr lang="tr-TR" sz="2000">
                <a:solidFill>
                  <a:srgbClr val="E67E22"/>
                </a:solidFill>
                <a:latin typeface="Calibri" panose="020F0502020204030204" pitchFamily="34" charset="0"/>
                <a:cs typeface="Calibri" panose="020F0502020204030204" pitchFamily="34" charset="0"/>
              </a:rPr>
              <a:t>Doktora: </a:t>
            </a:r>
            <a:r>
              <a:rPr lang="tr-TR" sz="2000">
                <a:latin typeface="Calibri" panose="020F0502020204030204" pitchFamily="34" charset="0"/>
                <a:cs typeface="Calibri" panose="020F0502020204030204" pitchFamily="34" charset="0"/>
              </a:rPr>
              <a:t>Orta Doğu Teknik Üniversitesi, 2007 – 2013</a:t>
            </a:r>
          </a:p>
          <a:p>
            <a:pPr algn="just" eaLnBrk="1" hangingPunct="1">
              <a:spcBef>
                <a:spcPts val="400"/>
              </a:spcBef>
              <a:spcAft>
                <a:spcPts val="600"/>
              </a:spcAft>
              <a:buClr>
                <a:schemeClr val="tx1"/>
              </a:buClr>
              <a:buFont typeface="Arial" panose="020B0604020202020204" pitchFamily="34" charset="0"/>
              <a:buChar char="•"/>
            </a:pPr>
            <a:r>
              <a:rPr lang="tr-TR" sz="2000">
                <a:solidFill>
                  <a:srgbClr val="E67E22"/>
                </a:solidFill>
                <a:latin typeface="Calibri" panose="020F0502020204030204" pitchFamily="34" charset="0"/>
                <a:cs typeface="Calibri" panose="020F0502020204030204" pitchFamily="34" charset="0"/>
              </a:rPr>
              <a:t>Ziyaretçi Araştırmacı: </a:t>
            </a:r>
            <a:r>
              <a:rPr lang="en-US" sz="2000">
                <a:latin typeface="Calibri" panose="020F0502020204030204" pitchFamily="34" charset="0"/>
                <a:cs typeface="Calibri" panose="020F0502020204030204" pitchFamily="34" charset="0"/>
              </a:rPr>
              <a:t>Iowa State University</a:t>
            </a:r>
            <a:r>
              <a:rPr lang="tr-TR" sz="2000">
                <a:latin typeface="Calibri" panose="020F0502020204030204" pitchFamily="34" charset="0"/>
                <a:cs typeface="Calibri" panose="020F0502020204030204" pitchFamily="34" charset="0"/>
              </a:rPr>
              <a:t>, 2012 – 2013</a:t>
            </a:r>
          </a:p>
        </p:txBody>
      </p:sp>
      <p:sp>
        <p:nvSpPr>
          <p:cNvPr id="3" name="Footer Placeholder 2">
            <a:extLst>
              <a:ext uri="{FF2B5EF4-FFF2-40B4-BE49-F238E27FC236}">
                <a16:creationId xmlns:a16="http://schemas.microsoft.com/office/drawing/2014/main" id="{3F0E4A8A-1413-9470-779E-1D91FB525DF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69B7605-C4A4-0CB9-7F20-11C0B277F36D}"/>
              </a:ext>
            </a:extLst>
          </p:cNvPr>
          <p:cNvSpPr>
            <a:spLocks noGrp="1"/>
          </p:cNvSpPr>
          <p:nvPr>
            <p:ph type="sldNum" sz="quarter" idx="12"/>
          </p:nvPr>
        </p:nvSpPr>
        <p:spPr/>
        <p:txBody>
          <a:bodyPr/>
          <a:lstStyle/>
          <a:p>
            <a:fld id="{569C0BE8-202E-4C92-93E1-9D5F02441002}" type="slidenum">
              <a:rPr lang="en-GB" smtClean="0"/>
              <a:t>2</a:t>
            </a:fld>
            <a:endParaRPr lang="en-GB"/>
          </a:p>
        </p:txBody>
      </p:sp>
    </p:spTree>
    <p:extLst>
      <p:ext uri="{BB962C8B-B14F-4D97-AF65-F5344CB8AC3E}">
        <p14:creationId xmlns:p14="http://schemas.microsoft.com/office/powerpoint/2010/main" val="10646372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7F31D-607B-8009-2B82-91C1ED5E0316}"/>
              </a:ext>
            </a:extLst>
          </p:cNvPr>
          <p:cNvSpPr>
            <a:spLocks noGrp="1"/>
          </p:cNvSpPr>
          <p:nvPr>
            <p:ph type="ctrTitle"/>
          </p:nvPr>
        </p:nvSpPr>
        <p:spPr>
          <a:xfrm>
            <a:off x="1480457" y="1844675"/>
            <a:ext cx="9231086" cy="1909763"/>
          </a:xfrm>
        </p:spPr>
        <p:txBody>
          <a:bodyPr>
            <a:normAutofit/>
          </a:bodyPr>
          <a:lstStyle/>
          <a:p>
            <a:r>
              <a:rPr lang="tr-TR" sz="4000" b="1">
                <a:effectLst/>
                <a:latin typeface="Myriad Pro" panose="020B0503030403020204" pitchFamily="34" charset="0"/>
                <a:ea typeface="MS Mincho" panose="02020609040205080304" pitchFamily="49" charset="-128"/>
                <a:cs typeface="Calibri" panose="020F0502020204030204" pitchFamily="34" charset="0"/>
              </a:rPr>
              <a:t>Göstermiş Olduğunuz İlgi </a:t>
            </a:r>
            <a:r>
              <a:rPr lang="tr-TR" sz="4000" b="1">
                <a:latin typeface="Myriad Pro" panose="020B0503030403020204" pitchFamily="34" charset="0"/>
                <a:ea typeface="MS Mincho" panose="02020609040205080304" pitchFamily="49" charset="-128"/>
                <a:cs typeface="Calibri" panose="020F0502020204030204" pitchFamily="34" charset="0"/>
              </a:rPr>
              <a:t>i</a:t>
            </a:r>
            <a:r>
              <a:rPr lang="tr-TR" sz="4000" b="1">
                <a:effectLst/>
                <a:latin typeface="Myriad Pro" panose="020B0503030403020204" pitchFamily="34" charset="0"/>
                <a:ea typeface="MS Mincho" panose="02020609040205080304" pitchFamily="49" charset="-128"/>
                <a:cs typeface="Calibri" panose="020F0502020204030204" pitchFamily="34" charset="0"/>
              </a:rPr>
              <a:t>çin Teşekkür Ederim!</a:t>
            </a:r>
            <a:endParaRPr lang="tr-TR" sz="4000" b="1">
              <a:latin typeface="Myriad Pro" panose="020B0503030403020204" pitchFamily="34" charset="0"/>
            </a:endParaRPr>
          </a:p>
        </p:txBody>
      </p:sp>
      <p:sp>
        <p:nvSpPr>
          <p:cNvPr id="3" name="Footer Placeholder 2">
            <a:extLst>
              <a:ext uri="{FF2B5EF4-FFF2-40B4-BE49-F238E27FC236}">
                <a16:creationId xmlns:a16="http://schemas.microsoft.com/office/drawing/2014/main" id="{34057CEB-FCD6-73FB-923D-FBE9A2626B3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2F2B704-8A92-4F1D-D771-75D0919F4FBE}"/>
              </a:ext>
            </a:extLst>
          </p:cNvPr>
          <p:cNvSpPr>
            <a:spLocks noGrp="1"/>
          </p:cNvSpPr>
          <p:nvPr>
            <p:ph type="sldNum" sz="quarter" idx="12"/>
          </p:nvPr>
        </p:nvSpPr>
        <p:spPr/>
        <p:txBody>
          <a:bodyPr/>
          <a:lstStyle/>
          <a:p>
            <a:fld id="{569C0BE8-202E-4C92-93E1-9D5F02441002}" type="slidenum">
              <a:rPr lang="en-GB" smtClean="0"/>
              <a:t>20</a:t>
            </a:fld>
            <a:endParaRPr lang="en-GB"/>
          </a:p>
        </p:txBody>
      </p:sp>
    </p:spTree>
    <p:extLst>
      <p:ext uri="{BB962C8B-B14F-4D97-AF65-F5344CB8AC3E}">
        <p14:creationId xmlns:p14="http://schemas.microsoft.com/office/powerpoint/2010/main" val="35522879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DF3D6F5-3D04-D48A-C3A0-1B7EA788ACEA}"/>
              </a:ext>
            </a:extLst>
          </p:cNvPr>
          <p:cNvSpPr>
            <a:spLocks noGrp="1"/>
          </p:cNvSpPr>
          <p:nvPr>
            <p:ph type="ctrTitle"/>
          </p:nvPr>
        </p:nvSpPr>
        <p:spPr>
          <a:xfrm>
            <a:off x="-19346" y="1844824"/>
            <a:ext cx="12211346" cy="2160239"/>
          </a:xfrm>
          <a:solidFill>
            <a:srgbClr val="00445C"/>
          </a:solidFill>
        </p:spPr>
        <p:txBody>
          <a:bodyPr anchor="ctr">
            <a:normAutofit/>
          </a:bodyPr>
          <a:lstStyle/>
          <a:p>
            <a:pPr>
              <a:spcBef>
                <a:spcPts val="600"/>
              </a:spcBef>
              <a:spcAft>
                <a:spcPts val="1200"/>
              </a:spcAft>
            </a:pPr>
            <a:r>
              <a:rPr lang="tr-TR" sz="3600" b="1" dirty="0">
                <a:solidFill>
                  <a:schemeClr val="bg1">
                    <a:lumMod val="95000"/>
                  </a:schemeClr>
                </a:solidFill>
                <a:effectLst/>
                <a:latin typeface="Myriad Pro"/>
                <a:ea typeface="MS Mincho"/>
                <a:cs typeface="Calibri"/>
              </a:rPr>
              <a:t>Yol Traf</a:t>
            </a:r>
            <a:r>
              <a:rPr lang="tr-TR" sz="3600" b="1" dirty="0">
                <a:solidFill>
                  <a:schemeClr val="bg1">
                    <a:lumMod val="95000"/>
                  </a:schemeClr>
                </a:solidFill>
                <a:latin typeface="Myriad Pro"/>
                <a:ea typeface="MS Mincho"/>
                <a:cs typeface="Calibri"/>
              </a:rPr>
              <a:t>ik Güvenliğinde İstatistiksel Yöntemler </a:t>
            </a:r>
            <a:br>
              <a:rPr lang="tr-TR" sz="3600" b="1" dirty="0">
                <a:solidFill>
                  <a:schemeClr val="bg1">
                    <a:lumMod val="95000"/>
                  </a:schemeClr>
                </a:solidFill>
                <a:latin typeface="Myriad Pro"/>
                <a:ea typeface="MS Mincho"/>
                <a:cs typeface="Calibri"/>
              </a:rPr>
            </a:br>
            <a:r>
              <a:rPr lang="tr-TR" sz="3600" b="1" dirty="0">
                <a:solidFill>
                  <a:schemeClr val="bg1">
                    <a:lumMod val="95000"/>
                  </a:schemeClr>
                </a:solidFill>
                <a:latin typeface="Myriad Pro"/>
                <a:ea typeface="MS Mincho"/>
                <a:cs typeface="Calibri"/>
              </a:rPr>
              <a:t>ve </a:t>
            </a:r>
            <a:br>
              <a:rPr lang="tr-TR" sz="3600" b="1" dirty="0">
                <a:solidFill>
                  <a:schemeClr val="bg1">
                    <a:lumMod val="95000"/>
                  </a:schemeClr>
                </a:solidFill>
                <a:latin typeface="Myriad Pro"/>
                <a:ea typeface="MS Mincho"/>
                <a:cs typeface="Calibri"/>
              </a:rPr>
            </a:br>
            <a:r>
              <a:rPr lang="tr-TR" sz="3600" b="1" dirty="0">
                <a:solidFill>
                  <a:schemeClr val="bg1">
                    <a:lumMod val="95000"/>
                  </a:schemeClr>
                </a:solidFill>
                <a:latin typeface="Myriad Pro"/>
                <a:ea typeface="MS Mincho"/>
                <a:cs typeface="Calibri"/>
              </a:rPr>
              <a:t>Kaza Analizleri</a:t>
            </a:r>
            <a:endParaRPr lang="en-GB" dirty="0">
              <a:solidFill>
                <a:schemeClr val="bg1">
                  <a:lumMod val="95000"/>
                </a:schemeClr>
              </a:solidFill>
              <a:cs typeface="Calibri Light"/>
            </a:endParaRPr>
          </a:p>
        </p:txBody>
      </p:sp>
      <p:sp>
        <p:nvSpPr>
          <p:cNvPr id="2" name="Footer Placeholder 1">
            <a:extLst>
              <a:ext uri="{FF2B5EF4-FFF2-40B4-BE49-F238E27FC236}">
                <a16:creationId xmlns:a16="http://schemas.microsoft.com/office/drawing/2014/main" id="{95DAEBAF-E056-AB41-6DB1-429798B4ACA0}"/>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94B07D37-F9A2-D985-CAF4-E75723E8A5CA}"/>
              </a:ext>
            </a:extLst>
          </p:cNvPr>
          <p:cNvSpPr>
            <a:spLocks noGrp="1"/>
          </p:cNvSpPr>
          <p:nvPr>
            <p:ph type="sldNum" sz="quarter" idx="12"/>
          </p:nvPr>
        </p:nvSpPr>
        <p:spPr/>
        <p:txBody>
          <a:bodyPr/>
          <a:lstStyle/>
          <a:p>
            <a:fld id="{569C0BE8-202E-4C92-93E1-9D5F02441002}" type="slidenum">
              <a:rPr lang="en-GB" smtClean="0"/>
              <a:t>21</a:t>
            </a:fld>
            <a:endParaRPr lang="en-GB"/>
          </a:p>
        </p:txBody>
      </p:sp>
    </p:spTree>
    <p:extLst>
      <p:ext uri="{BB962C8B-B14F-4D97-AF65-F5344CB8AC3E}">
        <p14:creationId xmlns:p14="http://schemas.microsoft.com/office/powerpoint/2010/main" val="5977258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5825429" y="4817025"/>
            <a:ext cx="1068643" cy="1208276"/>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nvGrpSpPr>
          <p:cNvPr id="17" name="Group 16"/>
          <p:cNvGrpSpPr/>
          <p:nvPr/>
        </p:nvGrpSpPr>
        <p:grpSpPr>
          <a:xfrm>
            <a:off x="3248297" y="1763487"/>
            <a:ext cx="1797972" cy="1099514"/>
            <a:chOff x="1930400" y="3158064"/>
            <a:chExt cx="1752600" cy="1185336"/>
          </a:xfrm>
        </p:grpSpPr>
        <p:sp>
          <p:nvSpPr>
            <p:cNvPr id="4" name="Oval 3"/>
            <p:cNvSpPr/>
            <p:nvPr/>
          </p:nvSpPr>
          <p:spPr>
            <a:xfrm>
              <a:off x="1930400" y="3158067"/>
              <a:ext cx="762000" cy="1185333"/>
            </a:xfrm>
            <a:prstGeom prst="ellipse">
              <a:avLst/>
            </a:prstGeom>
            <a:solidFill>
              <a:srgbClr val="B37959"/>
            </a:solidFill>
            <a:ln>
              <a:solidFill>
                <a:schemeClr val="accent6">
                  <a:lumMod val="50000"/>
                </a:schemeClr>
              </a:solidFill>
            </a:ln>
            <a:effectLst>
              <a:outerShdw blurRad="50800" dist="38100" dir="2700000" algn="tl" rotWithShape="0">
                <a:prstClr val="black">
                  <a:alpha val="40000"/>
                </a:prstClr>
              </a:outerShdw>
            </a:effectLst>
            <a:scene3d>
              <a:camera prst="orthographicFront"/>
              <a:lightRig rig="threePt" dir="t"/>
            </a:scene3d>
            <a:sp3d prstMaterial="matte">
              <a:bevelT w="374650" h="2349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 name="Oval 1"/>
            <p:cNvSpPr/>
            <p:nvPr/>
          </p:nvSpPr>
          <p:spPr>
            <a:xfrm>
              <a:off x="2920999" y="3158064"/>
              <a:ext cx="762001" cy="1185336"/>
            </a:xfrm>
            <a:prstGeom prst="ellipse">
              <a:avLst/>
            </a:prstGeom>
            <a:solidFill>
              <a:srgbClr val="B37959"/>
            </a:solidFill>
            <a:ln>
              <a:solidFill>
                <a:schemeClr val="accent6">
                  <a:lumMod val="50000"/>
                </a:schemeClr>
              </a:solidFill>
            </a:ln>
            <a:effectLst>
              <a:outerShdw blurRad="50800" dist="38100" dir="2700000" algn="tl" rotWithShape="0">
                <a:prstClr val="black">
                  <a:alpha val="40000"/>
                </a:prstClr>
              </a:outerShdw>
            </a:effectLst>
            <a:scene3d>
              <a:camera prst="orthographicFront"/>
              <a:lightRig rig="threePt" dir="t"/>
            </a:scene3d>
            <a:sp3d prstMaterial="matte">
              <a:bevelT w="374650" h="2349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22" name="Group 21"/>
          <p:cNvGrpSpPr>
            <a:grpSpLocks noChangeAspect="1"/>
          </p:cNvGrpSpPr>
          <p:nvPr/>
        </p:nvGrpSpPr>
        <p:grpSpPr>
          <a:xfrm>
            <a:off x="7313739" y="2100419"/>
            <a:ext cx="1242219" cy="579702"/>
            <a:chOff x="5562600" y="3733800"/>
            <a:chExt cx="1143000" cy="533400"/>
          </a:xfrm>
        </p:grpSpPr>
        <p:sp>
          <p:nvSpPr>
            <p:cNvPr id="3" name="Oval 2"/>
            <p:cNvSpPr/>
            <p:nvPr/>
          </p:nvSpPr>
          <p:spPr>
            <a:xfrm>
              <a:off x="5562600" y="3733800"/>
              <a:ext cx="381000" cy="533400"/>
            </a:xfrm>
            <a:prstGeom prst="ellipse">
              <a:avLst/>
            </a:prstGeom>
            <a:solidFill>
              <a:srgbClr val="B37959"/>
            </a:solidFill>
            <a:ln>
              <a:solidFill>
                <a:schemeClr val="accent6">
                  <a:lumMod val="50000"/>
                </a:schemeClr>
              </a:solidFill>
            </a:ln>
            <a:effectLst>
              <a:outerShdw blurRad="50800" dist="38100" dir="2700000" algn="tl" rotWithShape="0">
                <a:prstClr val="black">
                  <a:alpha val="40000"/>
                </a:prstClr>
              </a:outerShdw>
            </a:effectLst>
            <a:scene3d>
              <a:camera prst="orthographicFront"/>
              <a:lightRig rig="threePt" dir="t"/>
            </a:scene3d>
            <a:sp3d prstMaterial="matte">
              <a:bevelT w="374650" h="2349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Oval 7"/>
            <p:cNvSpPr/>
            <p:nvPr/>
          </p:nvSpPr>
          <p:spPr>
            <a:xfrm>
              <a:off x="6324600" y="3733800"/>
              <a:ext cx="381000" cy="533400"/>
            </a:xfrm>
            <a:prstGeom prst="ellipse">
              <a:avLst/>
            </a:prstGeom>
            <a:solidFill>
              <a:srgbClr val="B37959"/>
            </a:solidFill>
            <a:ln>
              <a:solidFill>
                <a:schemeClr val="accent6">
                  <a:lumMod val="50000"/>
                </a:schemeClr>
              </a:solidFill>
            </a:ln>
            <a:effectLst>
              <a:outerShdw blurRad="50800" dist="38100" dir="2700000" algn="tl" rotWithShape="0">
                <a:prstClr val="black">
                  <a:alpha val="40000"/>
                </a:prstClr>
              </a:outerShdw>
            </a:effectLst>
            <a:scene3d>
              <a:camera prst="orthographicFront"/>
              <a:lightRig rig="threePt" dir="t"/>
            </a:scene3d>
            <a:sp3d prstMaterial="matte">
              <a:bevelT w="374650" h="2349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20" name="Group 19"/>
          <p:cNvGrpSpPr/>
          <p:nvPr/>
        </p:nvGrpSpPr>
        <p:grpSpPr>
          <a:xfrm>
            <a:off x="3757267" y="2964133"/>
            <a:ext cx="1054004" cy="1553498"/>
            <a:chOff x="2133600" y="4495800"/>
            <a:chExt cx="914400" cy="1502229"/>
          </a:xfrm>
        </p:grpSpPr>
        <p:cxnSp>
          <p:nvCxnSpPr>
            <p:cNvPr id="9" name="Straight Arrow Connector 8"/>
            <p:cNvCxnSpPr/>
            <p:nvPr/>
          </p:nvCxnSpPr>
          <p:spPr>
            <a:xfrm rot="16200000" flipH="1">
              <a:off x="2019300" y="4610100"/>
              <a:ext cx="457200" cy="228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a:off x="2705100" y="4610100"/>
              <a:ext cx="457200" cy="228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2286000" y="4953000"/>
              <a:ext cx="609600" cy="1045029"/>
            </a:xfrm>
            <a:prstGeom prst="ellipse">
              <a:avLst/>
            </a:prstGeom>
            <a:solidFill>
              <a:srgbClr val="B37959"/>
            </a:solidFill>
            <a:ln>
              <a:solidFill>
                <a:schemeClr val="accent6">
                  <a:lumMod val="50000"/>
                </a:schemeClr>
              </a:solidFill>
            </a:ln>
            <a:effectLst>
              <a:outerShdw blurRad="50800" dist="38100" dir="2700000" algn="tl" rotWithShape="0">
                <a:prstClr val="black">
                  <a:alpha val="40000"/>
                </a:prstClr>
              </a:outerShdw>
            </a:effectLst>
            <a:scene3d>
              <a:camera prst="orthographicFront"/>
              <a:lightRig rig="threePt" dir="t"/>
            </a:scene3d>
            <a:sp3d prstMaterial="matte">
              <a:bevelT w="374650" h="2349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21" name="Group 20"/>
          <p:cNvGrpSpPr/>
          <p:nvPr/>
        </p:nvGrpSpPr>
        <p:grpSpPr>
          <a:xfrm>
            <a:off x="7552146" y="2765955"/>
            <a:ext cx="720734" cy="1424703"/>
            <a:chOff x="5888260" y="4362716"/>
            <a:chExt cx="625272" cy="1377684"/>
          </a:xfrm>
        </p:grpSpPr>
        <p:cxnSp>
          <p:nvCxnSpPr>
            <p:cNvPr id="13" name="Straight Arrow Connector 12"/>
            <p:cNvCxnSpPr/>
            <p:nvPr/>
          </p:nvCxnSpPr>
          <p:spPr>
            <a:xfrm rot="16200000" flipH="1">
              <a:off x="5735860" y="4536341"/>
              <a:ext cx="457200" cy="1524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cxnSpLocks/>
            </p:cNvCxnSpPr>
            <p:nvPr/>
          </p:nvCxnSpPr>
          <p:spPr>
            <a:xfrm flipH="1">
              <a:off x="6348301" y="4362716"/>
              <a:ext cx="165231" cy="420239"/>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5943600" y="5029200"/>
              <a:ext cx="457200" cy="711200"/>
            </a:xfrm>
            <a:prstGeom prst="ellipse">
              <a:avLst/>
            </a:prstGeom>
            <a:solidFill>
              <a:srgbClr val="B37959"/>
            </a:solidFill>
            <a:ln>
              <a:solidFill>
                <a:schemeClr val="accent6">
                  <a:lumMod val="50000"/>
                </a:schemeClr>
              </a:solidFill>
            </a:ln>
            <a:effectLst>
              <a:outerShdw blurRad="50800" dist="38100" dir="2700000" algn="tl" rotWithShape="0">
                <a:prstClr val="black">
                  <a:alpha val="40000"/>
                </a:prstClr>
              </a:outerShdw>
            </a:effectLst>
            <a:scene3d>
              <a:camera prst="orthographicFront"/>
              <a:lightRig rig="threePt" dir="t"/>
            </a:scene3d>
            <a:sp3d prstMaterial="matte">
              <a:bevelT w="374650" h="2349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18" name="Oval 17"/>
          <p:cNvSpPr/>
          <p:nvPr/>
        </p:nvSpPr>
        <p:spPr>
          <a:xfrm>
            <a:off x="2015235" y="4812215"/>
            <a:ext cx="878337" cy="1225787"/>
          </a:xfrm>
          <a:prstGeom prst="ellipse">
            <a:avLst/>
          </a:prstGeom>
          <a:solidFill>
            <a:srgbClr val="B37959"/>
          </a:solidFill>
          <a:ln>
            <a:solidFill>
              <a:schemeClr val="accent6">
                <a:lumMod val="50000"/>
              </a:schemeClr>
            </a:solidFill>
          </a:ln>
          <a:effectLst>
            <a:outerShdw blurRad="50800" dist="38100" dir="2700000" algn="tl" rotWithShape="0">
              <a:prstClr val="black">
                <a:alpha val="40000"/>
              </a:prstClr>
            </a:outerShdw>
          </a:effectLst>
          <a:scene3d>
            <a:camera prst="orthographicFront"/>
            <a:lightRig rig="threePt" dir="t"/>
          </a:scene3d>
          <a:sp3d prstMaterial="matte">
            <a:bevelT w="374650" h="2349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9" name="Oval 18"/>
          <p:cNvSpPr/>
          <p:nvPr/>
        </p:nvSpPr>
        <p:spPr>
          <a:xfrm>
            <a:off x="4119363" y="4924053"/>
            <a:ext cx="717308" cy="1043796"/>
          </a:xfrm>
          <a:prstGeom prst="ellipse">
            <a:avLst/>
          </a:prstGeom>
          <a:solidFill>
            <a:srgbClr val="B37959"/>
          </a:solidFill>
          <a:ln>
            <a:solidFill>
              <a:schemeClr val="accent6">
                <a:lumMod val="50000"/>
              </a:schemeClr>
            </a:solidFill>
          </a:ln>
          <a:effectLst>
            <a:outerShdw blurRad="50800" dist="38100" dir="2700000" algn="tl" rotWithShape="0">
              <a:prstClr val="black">
                <a:alpha val="40000"/>
              </a:prstClr>
            </a:outerShdw>
          </a:effectLst>
          <a:scene3d>
            <a:camera prst="orthographicFront"/>
            <a:lightRig rig="threePt" dir="t"/>
          </a:scene3d>
          <a:sp3d prstMaterial="matte">
            <a:bevelT w="374650" h="2349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3" name="Oval 22"/>
          <p:cNvSpPr/>
          <p:nvPr/>
        </p:nvSpPr>
        <p:spPr>
          <a:xfrm>
            <a:off x="3154097" y="4866704"/>
            <a:ext cx="761225" cy="1133853"/>
          </a:xfrm>
          <a:prstGeom prst="ellipse">
            <a:avLst/>
          </a:prstGeom>
          <a:solidFill>
            <a:srgbClr val="B37959"/>
          </a:solidFill>
          <a:ln>
            <a:solidFill>
              <a:schemeClr val="accent6">
                <a:lumMod val="50000"/>
              </a:schemeClr>
            </a:solidFill>
          </a:ln>
          <a:effectLst>
            <a:outerShdw blurRad="50800" dist="38100" dir="2700000" algn="tl" rotWithShape="0">
              <a:prstClr val="black">
                <a:alpha val="40000"/>
              </a:prstClr>
            </a:outerShdw>
          </a:effectLst>
          <a:scene3d>
            <a:camera prst="orthographicFront"/>
            <a:lightRig rig="threePt" dir="t"/>
          </a:scene3d>
          <a:sp3d prstMaterial="matte">
            <a:bevelT w="374650" h="2349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4" name="Oval 23"/>
          <p:cNvSpPr>
            <a:spLocks noChangeAspect="1"/>
          </p:cNvSpPr>
          <p:nvPr/>
        </p:nvSpPr>
        <p:spPr>
          <a:xfrm>
            <a:off x="5134103" y="4843786"/>
            <a:ext cx="630938" cy="1081608"/>
          </a:xfrm>
          <a:prstGeom prst="ellipse">
            <a:avLst/>
          </a:prstGeom>
          <a:solidFill>
            <a:srgbClr val="B37959"/>
          </a:solidFill>
          <a:ln>
            <a:solidFill>
              <a:schemeClr val="accent6">
                <a:lumMod val="50000"/>
              </a:schemeClr>
            </a:solidFill>
          </a:ln>
          <a:effectLst>
            <a:outerShdw blurRad="50800" dist="38100" dir="2700000" algn="tl" rotWithShape="0">
              <a:prstClr val="black">
                <a:alpha val="40000"/>
              </a:prstClr>
            </a:outerShdw>
          </a:effectLst>
          <a:scene3d>
            <a:camera prst="orthographicFront"/>
            <a:lightRig rig="threePt" dir="t"/>
          </a:scene3d>
          <a:sp3d prstMaterial="matte">
            <a:bevelT w="374650" h="2349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5" name="Oval 24"/>
          <p:cNvSpPr>
            <a:spLocks noChangeAspect="1"/>
          </p:cNvSpPr>
          <p:nvPr/>
        </p:nvSpPr>
        <p:spPr>
          <a:xfrm>
            <a:off x="6092807" y="4878370"/>
            <a:ext cx="584094" cy="1001304"/>
          </a:xfrm>
          <a:prstGeom prst="ellipse">
            <a:avLst/>
          </a:prstGeom>
          <a:solidFill>
            <a:srgbClr val="B37959"/>
          </a:solidFill>
          <a:ln>
            <a:solidFill>
              <a:schemeClr val="accent6">
                <a:lumMod val="50000"/>
              </a:schemeClr>
            </a:solidFill>
          </a:ln>
          <a:effectLst>
            <a:outerShdw blurRad="50800" dist="38100" dir="2700000" algn="tl" rotWithShape="0">
              <a:prstClr val="black">
                <a:alpha val="40000"/>
              </a:prstClr>
            </a:outerShdw>
          </a:effectLst>
          <a:scene3d>
            <a:camera prst="orthographicFront"/>
            <a:lightRig rig="threePt" dir="t"/>
          </a:scene3d>
          <a:sp3d prstMaterial="matte">
            <a:bevelT w="374650" h="2349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6" name="Oval 25"/>
          <p:cNvSpPr>
            <a:spLocks noChangeAspect="1"/>
          </p:cNvSpPr>
          <p:nvPr/>
        </p:nvSpPr>
        <p:spPr>
          <a:xfrm>
            <a:off x="7104251" y="4938052"/>
            <a:ext cx="522610" cy="895903"/>
          </a:xfrm>
          <a:prstGeom prst="ellipse">
            <a:avLst/>
          </a:prstGeom>
          <a:solidFill>
            <a:srgbClr val="B37959"/>
          </a:solidFill>
          <a:ln>
            <a:solidFill>
              <a:schemeClr val="accent6">
                <a:lumMod val="50000"/>
              </a:schemeClr>
            </a:solidFill>
          </a:ln>
          <a:effectLst>
            <a:outerShdw blurRad="50800" dist="38100" dir="2700000" algn="tl" rotWithShape="0">
              <a:prstClr val="black">
                <a:alpha val="40000"/>
              </a:prstClr>
            </a:outerShdw>
          </a:effectLst>
          <a:scene3d>
            <a:camera prst="orthographicFront"/>
            <a:lightRig rig="threePt" dir="t"/>
          </a:scene3d>
          <a:sp3d prstMaterial="matte">
            <a:bevelT w="374650" h="2349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9" name="Oval 28"/>
          <p:cNvSpPr/>
          <p:nvPr/>
        </p:nvSpPr>
        <p:spPr>
          <a:xfrm>
            <a:off x="7967269" y="5079030"/>
            <a:ext cx="527002" cy="709205"/>
          </a:xfrm>
          <a:prstGeom prst="ellipse">
            <a:avLst/>
          </a:prstGeom>
          <a:solidFill>
            <a:srgbClr val="B37959"/>
          </a:solidFill>
          <a:ln>
            <a:solidFill>
              <a:schemeClr val="accent6">
                <a:lumMod val="50000"/>
              </a:schemeClr>
            </a:solidFill>
          </a:ln>
          <a:effectLst>
            <a:outerShdw blurRad="50800" dist="38100" dir="2700000" algn="tl" rotWithShape="0">
              <a:prstClr val="black">
                <a:alpha val="40000"/>
              </a:prstClr>
            </a:outerShdw>
          </a:effectLst>
          <a:scene3d>
            <a:camera prst="orthographicFront"/>
            <a:lightRig rig="threePt" dir="t"/>
          </a:scene3d>
          <a:sp3d prstMaterial="matte">
            <a:bevelT w="374650" h="2349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30" name="Oval 29"/>
          <p:cNvSpPr>
            <a:spLocks noChangeAspect="1"/>
          </p:cNvSpPr>
          <p:nvPr/>
        </p:nvSpPr>
        <p:spPr>
          <a:xfrm>
            <a:off x="8842338" y="5057412"/>
            <a:ext cx="440424" cy="685103"/>
          </a:xfrm>
          <a:prstGeom prst="ellipse">
            <a:avLst/>
          </a:prstGeom>
          <a:solidFill>
            <a:srgbClr val="B37959"/>
          </a:solidFill>
          <a:ln>
            <a:solidFill>
              <a:schemeClr val="accent6">
                <a:lumMod val="50000"/>
              </a:schemeClr>
            </a:solidFill>
          </a:ln>
          <a:effectLst>
            <a:outerShdw blurRad="50800" dist="38100" dir="2700000" algn="tl" rotWithShape="0">
              <a:prstClr val="black">
                <a:alpha val="40000"/>
              </a:prstClr>
            </a:outerShdw>
          </a:effectLst>
          <a:scene3d>
            <a:camera prst="orthographicFront"/>
            <a:lightRig rig="threePt" dir="t"/>
          </a:scene3d>
          <a:sp3d prstMaterial="matte">
            <a:bevelT w="374650" h="2349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32" name="Oval 31"/>
          <p:cNvSpPr>
            <a:spLocks noChangeAspect="1"/>
          </p:cNvSpPr>
          <p:nvPr/>
        </p:nvSpPr>
        <p:spPr>
          <a:xfrm>
            <a:off x="9733675" y="5131312"/>
            <a:ext cx="414073" cy="579702"/>
          </a:xfrm>
          <a:prstGeom prst="ellipse">
            <a:avLst/>
          </a:prstGeom>
          <a:solidFill>
            <a:srgbClr val="B37959"/>
          </a:solidFill>
          <a:ln>
            <a:solidFill>
              <a:schemeClr val="accent6">
                <a:lumMod val="50000"/>
              </a:schemeClr>
            </a:solidFill>
          </a:ln>
          <a:effectLst>
            <a:outerShdw blurRad="50800" dist="38100" dir="2700000" algn="tl" rotWithShape="0">
              <a:prstClr val="black">
                <a:alpha val="40000"/>
              </a:prstClr>
            </a:outerShdw>
          </a:effectLst>
          <a:scene3d>
            <a:camera prst="orthographicFront"/>
            <a:lightRig rig="threePt" dir="t"/>
          </a:scene3d>
          <a:sp3d prstMaterial="matte">
            <a:bevelT w="374650" h="2349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3" name="Rectangle 32"/>
          <p:cNvSpPr/>
          <p:nvPr/>
        </p:nvSpPr>
        <p:spPr>
          <a:xfrm>
            <a:off x="1912762" y="4757924"/>
            <a:ext cx="1083282" cy="132647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5" name="Rectangle 34"/>
          <p:cNvSpPr/>
          <p:nvPr/>
        </p:nvSpPr>
        <p:spPr>
          <a:xfrm>
            <a:off x="9593417" y="4736724"/>
            <a:ext cx="704396" cy="132647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Text Placeholder 2">
            <a:extLst>
              <a:ext uri="{FF2B5EF4-FFF2-40B4-BE49-F238E27FC236}">
                <a16:creationId xmlns:a16="http://schemas.microsoft.com/office/drawing/2014/main" id="{0B6B2194-33C0-297D-03F3-B5CECC35A73D}"/>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Ortalamaya Regresyon</a:t>
            </a:r>
          </a:p>
          <a:p>
            <a:pPr>
              <a:defRPr/>
            </a:pPr>
            <a:endParaRPr lang="en-GB" dirty="0">
              <a:solidFill>
                <a:srgbClr val="00717F"/>
              </a:solidFill>
              <a:latin typeface="Myriad Pro" panose="020B0503030403020204" pitchFamily="34" charset="0"/>
            </a:endParaRPr>
          </a:p>
        </p:txBody>
      </p:sp>
      <p:pic>
        <p:nvPicPr>
          <p:cNvPr id="16" name="Picture 15">
            <a:extLst>
              <a:ext uri="{FF2B5EF4-FFF2-40B4-BE49-F238E27FC236}">
                <a16:creationId xmlns:a16="http://schemas.microsoft.com/office/drawing/2014/main" id="{DD8F880F-D919-9594-FDCD-39C59F4A3A99}"/>
              </a:ext>
            </a:extLst>
          </p:cNvPr>
          <p:cNvPicPr>
            <a:picLocks noChangeAspect="1"/>
          </p:cNvPicPr>
          <p:nvPr/>
        </p:nvPicPr>
        <p:blipFill rotWithShape="1">
          <a:blip r:embed="rId3"/>
          <a:srcRect t="14335"/>
          <a:stretch/>
        </p:blipFill>
        <p:spPr>
          <a:xfrm>
            <a:off x="9825747" y="989556"/>
            <a:ext cx="2095500" cy="2668200"/>
          </a:xfrm>
          <a:prstGeom prst="rect">
            <a:avLst/>
          </a:prstGeom>
        </p:spPr>
      </p:pic>
      <p:sp>
        <p:nvSpPr>
          <p:cNvPr id="28" name="TextBox 27">
            <a:extLst>
              <a:ext uri="{FF2B5EF4-FFF2-40B4-BE49-F238E27FC236}">
                <a16:creationId xmlns:a16="http://schemas.microsoft.com/office/drawing/2014/main" id="{7057F285-6029-8379-69CF-DF256B3CB56F}"/>
              </a:ext>
            </a:extLst>
          </p:cNvPr>
          <p:cNvSpPr txBox="1"/>
          <p:nvPr/>
        </p:nvSpPr>
        <p:spPr>
          <a:xfrm>
            <a:off x="9825747" y="3676477"/>
            <a:ext cx="2095500" cy="369332"/>
          </a:xfrm>
          <a:prstGeom prst="rect">
            <a:avLst/>
          </a:prstGeom>
          <a:noFill/>
        </p:spPr>
        <p:txBody>
          <a:bodyPr wrap="square">
            <a:spAutoFit/>
          </a:bodyPr>
          <a:lstStyle>
            <a:defPPr>
              <a:defRPr lang="en-US"/>
            </a:defPPr>
            <a:lvl1pPr algn="ctr">
              <a:defRPr sz="2000"/>
            </a:lvl1pPr>
          </a:lstStyle>
          <a:p>
            <a:r>
              <a:rPr lang="en-US" sz="1800" dirty="0"/>
              <a:t>Sir Francis Galton</a:t>
            </a:r>
          </a:p>
        </p:txBody>
      </p:sp>
      <p:sp>
        <p:nvSpPr>
          <p:cNvPr id="6" name="TextBox 5">
            <a:extLst>
              <a:ext uri="{FF2B5EF4-FFF2-40B4-BE49-F238E27FC236}">
                <a16:creationId xmlns:a16="http://schemas.microsoft.com/office/drawing/2014/main" id="{CC20B850-1516-D76A-1A33-577F5D443004}"/>
              </a:ext>
            </a:extLst>
          </p:cNvPr>
          <p:cNvSpPr txBox="1"/>
          <p:nvPr/>
        </p:nvSpPr>
        <p:spPr>
          <a:xfrm>
            <a:off x="5129604" y="4413004"/>
            <a:ext cx="2415812" cy="400110"/>
          </a:xfrm>
          <a:prstGeom prst="rect">
            <a:avLst/>
          </a:prstGeom>
          <a:noFill/>
        </p:spPr>
        <p:txBody>
          <a:bodyPr wrap="square">
            <a:spAutoFit/>
          </a:bodyPr>
          <a:lstStyle/>
          <a:p>
            <a:pPr algn="ctr"/>
            <a:r>
              <a:rPr lang="tr-TR" sz="2000" dirty="0"/>
              <a:t>Ortalama</a:t>
            </a:r>
            <a:endParaRPr lang="en-US" sz="2000" dirty="0"/>
          </a:p>
        </p:txBody>
      </p:sp>
      <p:sp>
        <p:nvSpPr>
          <p:cNvPr id="5" name="Footer Placeholder 4">
            <a:extLst>
              <a:ext uri="{FF2B5EF4-FFF2-40B4-BE49-F238E27FC236}">
                <a16:creationId xmlns:a16="http://schemas.microsoft.com/office/drawing/2014/main" id="{1216F81C-CDD4-0468-D915-CFB79B1FC76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80298B7-E17C-2D79-C8EC-CFC90FEEB641}"/>
              </a:ext>
            </a:extLst>
          </p:cNvPr>
          <p:cNvSpPr>
            <a:spLocks noGrp="1"/>
          </p:cNvSpPr>
          <p:nvPr>
            <p:ph type="sldNum" sz="quarter" idx="12"/>
          </p:nvPr>
        </p:nvSpPr>
        <p:spPr/>
        <p:txBody>
          <a:bodyPr/>
          <a:lstStyle/>
          <a:p>
            <a:fld id="{569C0BE8-202E-4C92-93E1-9D5F02441002}" type="slidenum">
              <a:rPr lang="en-GB" smtClean="0"/>
              <a:t>22</a:t>
            </a:fld>
            <a:endParaRPr lang="en-GB"/>
          </a:p>
        </p:txBody>
      </p:sp>
    </p:spTree>
    <p:extLst>
      <p:ext uri="{BB962C8B-B14F-4D97-AF65-F5344CB8AC3E}">
        <p14:creationId xmlns:p14="http://schemas.microsoft.com/office/powerpoint/2010/main" val="18236519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0B6B2194-33C0-297D-03F3-B5CECC35A73D}"/>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Ortalamaya Regresyon</a:t>
            </a:r>
          </a:p>
          <a:p>
            <a:pPr>
              <a:defRPr/>
            </a:pPr>
            <a:endParaRPr lang="en-GB" dirty="0">
              <a:solidFill>
                <a:srgbClr val="00717F"/>
              </a:solidFill>
              <a:latin typeface="Myriad Pro" panose="020B0503030403020204" pitchFamily="34" charset="0"/>
            </a:endParaRPr>
          </a:p>
        </p:txBody>
      </p:sp>
      <p:cxnSp>
        <p:nvCxnSpPr>
          <p:cNvPr id="5" name="Straight Connector 4"/>
          <p:cNvCxnSpPr/>
          <p:nvPr/>
        </p:nvCxnSpPr>
        <p:spPr>
          <a:xfrm rot="16200000" flipH="1">
            <a:off x="3986669" y="4137923"/>
            <a:ext cx="3340100" cy="76200"/>
          </a:xfrm>
          <a:prstGeom prst="line">
            <a:avLst/>
          </a:prstGeom>
          <a:ln w="12700">
            <a:solidFill>
              <a:srgbClr val="002060"/>
            </a:solidFill>
            <a:prstDash val="sysDash"/>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665250" y="5755895"/>
            <a:ext cx="204593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Küçük Tohumlar</a:t>
            </a:r>
            <a:endPar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7" name="TextBox 6"/>
          <p:cNvSpPr txBox="1"/>
          <p:nvPr/>
        </p:nvSpPr>
        <p:spPr>
          <a:xfrm>
            <a:off x="7035430" y="5732582"/>
            <a:ext cx="2045939"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Büyük Tohumlar</a:t>
            </a:r>
            <a:endPar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cxnSp>
        <p:nvCxnSpPr>
          <p:cNvPr id="27" name="Straight Arrow Connector 26"/>
          <p:cNvCxnSpPr>
            <a:cxnSpLocks/>
            <a:stCxn id="6" idx="1"/>
          </p:cNvCxnSpPr>
          <p:nvPr/>
        </p:nvCxnSpPr>
        <p:spPr>
          <a:xfrm flipH="1">
            <a:off x="1696584" y="5940561"/>
            <a:ext cx="968666" cy="1539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10800000" flipH="1">
            <a:off x="9081369" y="5908515"/>
            <a:ext cx="8128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Freeform 40"/>
          <p:cNvSpPr/>
          <p:nvPr/>
        </p:nvSpPr>
        <p:spPr>
          <a:xfrm>
            <a:off x="4570869" y="2618969"/>
            <a:ext cx="2387600" cy="3175000"/>
          </a:xfrm>
          <a:custGeom>
            <a:avLst/>
            <a:gdLst>
              <a:gd name="connsiteX0" fmla="*/ 0 w 2286000"/>
              <a:gd name="connsiteY0" fmla="*/ 3175000 h 3175000"/>
              <a:gd name="connsiteX1" fmla="*/ 0 w 2286000"/>
              <a:gd name="connsiteY1" fmla="*/ 1485900 h 3175000"/>
              <a:gd name="connsiteX2" fmla="*/ 393700 w 2286000"/>
              <a:gd name="connsiteY2" fmla="*/ 774700 h 3175000"/>
              <a:gd name="connsiteX3" fmla="*/ 762000 w 2286000"/>
              <a:gd name="connsiteY3" fmla="*/ 241300 h 3175000"/>
              <a:gd name="connsiteX4" fmla="*/ 1079500 w 2286000"/>
              <a:gd name="connsiteY4" fmla="*/ 0 h 3175000"/>
              <a:gd name="connsiteX5" fmla="*/ 1155700 w 2286000"/>
              <a:gd name="connsiteY5" fmla="*/ 0 h 3175000"/>
              <a:gd name="connsiteX6" fmla="*/ 1422400 w 2286000"/>
              <a:gd name="connsiteY6" fmla="*/ 114300 h 3175000"/>
              <a:gd name="connsiteX7" fmla="*/ 1778000 w 2286000"/>
              <a:gd name="connsiteY7" fmla="*/ 558800 h 3175000"/>
              <a:gd name="connsiteX8" fmla="*/ 2286000 w 2286000"/>
              <a:gd name="connsiteY8" fmla="*/ 1422400 h 3175000"/>
              <a:gd name="connsiteX9" fmla="*/ 2286000 w 2286000"/>
              <a:gd name="connsiteY9" fmla="*/ 3175000 h 3175000"/>
              <a:gd name="connsiteX10" fmla="*/ 0 w 2286000"/>
              <a:gd name="connsiteY10" fmla="*/ 3175000 h 3175000"/>
              <a:gd name="connsiteX0" fmla="*/ 0 w 2374900"/>
              <a:gd name="connsiteY0" fmla="*/ 3175000 h 3175000"/>
              <a:gd name="connsiteX1" fmla="*/ 0 w 2374900"/>
              <a:gd name="connsiteY1" fmla="*/ 1485900 h 3175000"/>
              <a:gd name="connsiteX2" fmla="*/ 393700 w 2374900"/>
              <a:gd name="connsiteY2" fmla="*/ 774700 h 3175000"/>
              <a:gd name="connsiteX3" fmla="*/ 762000 w 2374900"/>
              <a:gd name="connsiteY3" fmla="*/ 241300 h 3175000"/>
              <a:gd name="connsiteX4" fmla="*/ 1079500 w 2374900"/>
              <a:gd name="connsiteY4" fmla="*/ 0 h 3175000"/>
              <a:gd name="connsiteX5" fmla="*/ 1155700 w 2374900"/>
              <a:gd name="connsiteY5" fmla="*/ 0 h 3175000"/>
              <a:gd name="connsiteX6" fmla="*/ 1422400 w 2374900"/>
              <a:gd name="connsiteY6" fmla="*/ 114300 h 3175000"/>
              <a:gd name="connsiteX7" fmla="*/ 1778000 w 2374900"/>
              <a:gd name="connsiteY7" fmla="*/ 558800 h 3175000"/>
              <a:gd name="connsiteX8" fmla="*/ 2374900 w 2374900"/>
              <a:gd name="connsiteY8" fmla="*/ 1587500 h 3175000"/>
              <a:gd name="connsiteX9" fmla="*/ 2286000 w 2374900"/>
              <a:gd name="connsiteY9" fmla="*/ 3175000 h 3175000"/>
              <a:gd name="connsiteX10" fmla="*/ 0 w 2374900"/>
              <a:gd name="connsiteY10" fmla="*/ 3175000 h 3175000"/>
              <a:gd name="connsiteX0" fmla="*/ 0 w 2387600"/>
              <a:gd name="connsiteY0" fmla="*/ 3175000 h 3175000"/>
              <a:gd name="connsiteX1" fmla="*/ 0 w 2387600"/>
              <a:gd name="connsiteY1" fmla="*/ 1485900 h 3175000"/>
              <a:gd name="connsiteX2" fmla="*/ 393700 w 2387600"/>
              <a:gd name="connsiteY2" fmla="*/ 774700 h 3175000"/>
              <a:gd name="connsiteX3" fmla="*/ 762000 w 2387600"/>
              <a:gd name="connsiteY3" fmla="*/ 241300 h 3175000"/>
              <a:gd name="connsiteX4" fmla="*/ 1079500 w 2387600"/>
              <a:gd name="connsiteY4" fmla="*/ 0 h 3175000"/>
              <a:gd name="connsiteX5" fmla="*/ 1155700 w 2387600"/>
              <a:gd name="connsiteY5" fmla="*/ 0 h 3175000"/>
              <a:gd name="connsiteX6" fmla="*/ 1422400 w 2387600"/>
              <a:gd name="connsiteY6" fmla="*/ 114300 h 3175000"/>
              <a:gd name="connsiteX7" fmla="*/ 1778000 w 2387600"/>
              <a:gd name="connsiteY7" fmla="*/ 558800 h 3175000"/>
              <a:gd name="connsiteX8" fmla="*/ 2374900 w 2387600"/>
              <a:gd name="connsiteY8" fmla="*/ 1587500 h 3175000"/>
              <a:gd name="connsiteX9" fmla="*/ 2387600 w 2387600"/>
              <a:gd name="connsiteY9" fmla="*/ 3136900 h 3175000"/>
              <a:gd name="connsiteX10" fmla="*/ 0 w 2387600"/>
              <a:gd name="connsiteY10" fmla="*/ 3175000 h 3175000"/>
              <a:gd name="connsiteX0" fmla="*/ 0 w 2387600"/>
              <a:gd name="connsiteY0" fmla="*/ 3175000 h 3175000"/>
              <a:gd name="connsiteX1" fmla="*/ 0 w 2387600"/>
              <a:gd name="connsiteY1" fmla="*/ 1485900 h 3175000"/>
              <a:gd name="connsiteX2" fmla="*/ 393700 w 2387600"/>
              <a:gd name="connsiteY2" fmla="*/ 774700 h 3175000"/>
              <a:gd name="connsiteX3" fmla="*/ 762000 w 2387600"/>
              <a:gd name="connsiteY3" fmla="*/ 241300 h 3175000"/>
              <a:gd name="connsiteX4" fmla="*/ 1079500 w 2387600"/>
              <a:gd name="connsiteY4" fmla="*/ 0 h 3175000"/>
              <a:gd name="connsiteX5" fmla="*/ 1155700 w 2387600"/>
              <a:gd name="connsiteY5" fmla="*/ 0 h 3175000"/>
              <a:gd name="connsiteX6" fmla="*/ 1422400 w 2387600"/>
              <a:gd name="connsiteY6" fmla="*/ 114300 h 3175000"/>
              <a:gd name="connsiteX7" fmla="*/ 1778000 w 2387600"/>
              <a:gd name="connsiteY7" fmla="*/ 558800 h 3175000"/>
              <a:gd name="connsiteX8" fmla="*/ 2374900 w 2387600"/>
              <a:gd name="connsiteY8" fmla="*/ 1587500 h 3175000"/>
              <a:gd name="connsiteX9" fmla="*/ 2387600 w 2387600"/>
              <a:gd name="connsiteY9" fmla="*/ 3175000 h 3175000"/>
              <a:gd name="connsiteX10" fmla="*/ 0 w 2387600"/>
              <a:gd name="connsiteY10" fmla="*/ 3175000 h 317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7600" h="3175000">
                <a:moveTo>
                  <a:pt x="0" y="3175000"/>
                </a:moveTo>
                <a:lnTo>
                  <a:pt x="0" y="1485900"/>
                </a:lnTo>
                <a:lnTo>
                  <a:pt x="393700" y="774700"/>
                </a:lnTo>
                <a:lnTo>
                  <a:pt x="762000" y="241300"/>
                </a:lnTo>
                <a:lnTo>
                  <a:pt x="1079500" y="0"/>
                </a:lnTo>
                <a:lnTo>
                  <a:pt x="1155700" y="0"/>
                </a:lnTo>
                <a:lnTo>
                  <a:pt x="1422400" y="114300"/>
                </a:lnTo>
                <a:lnTo>
                  <a:pt x="1778000" y="558800"/>
                </a:lnTo>
                <a:lnTo>
                  <a:pt x="2374900" y="1587500"/>
                </a:lnTo>
                <a:lnTo>
                  <a:pt x="2387600" y="3175000"/>
                </a:lnTo>
                <a:lnTo>
                  <a:pt x="0" y="3175000"/>
                </a:lnTo>
                <a:close/>
              </a:path>
            </a:pathLst>
          </a:cu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55" name="Freeform 54"/>
          <p:cNvSpPr/>
          <p:nvPr/>
        </p:nvSpPr>
        <p:spPr>
          <a:xfrm>
            <a:off x="3537935" y="4175946"/>
            <a:ext cx="1026846" cy="1637505"/>
          </a:xfrm>
          <a:custGeom>
            <a:avLst/>
            <a:gdLst>
              <a:gd name="connsiteX0" fmla="*/ 0 w 2286000"/>
              <a:gd name="connsiteY0" fmla="*/ 3175000 h 3175000"/>
              <a:gd name="connsiteX1" fmla="*/ 0 w 2286000"/>
              <a:gd name="connsiteY1" fmla="*/ 1485900 h 3175000"/>
              <a:gd name="connsiteX2" fmla="*/ 393700 w 2286000"/>
              <a:gd name="connsiteY2" fmla="*/ 774700 h 3175000"/>
              <a:gd name="connsiteX3" fmla="*/ 762000 w 2286000"/>
              <a:gd name="connsiteY3" fmla="*/ 241300 h 3175000"/>
              <a:gd name="connsiteX4" fmla="*/ 1079500 w 2286000"/>
              <a:gd name="connsiteY4" fmla="*/ 0 h 3175000"/>
              <a:gd name="connsiteX5" fmla="*/ 1155700 w 2286000"/>
              <a:gd name="connsiteY5" fmla="*/ 0 h 3175000"/>
              <a:gd name="connsiteX6" fmla="*/ 1422400 w 2286000"/>
              <a:gd name="connsiteY6" fmla="*/ 114300 h 3175000"/>
              <a:gd name="connsiteX7" fmla="*/ 1778000 w 2286000"/>
              <a:gd name="connsiteY7" fmla="*/ 558800 h 3175000"/>
              <a:gd name="connsiteX8" fmla="*/ 2286000 w 2286000"/>
              <a:gd name="connsiteY8" fmla="*/ 1422400 h 3175000"/>
              <a:gd name="connsiteX9" fmla="*/ 2286000 w 2286000"/>
              <a:gd name="connsiteY9" fmla="*/ 3175000 h 3175000"/>
              <a:gd name="connsiteX10" fmla="*/ 0 w 2286000"/>
              <a:gd name="connsiteY10" fmla="*/ 3175000 h 3175000"/>
              <a:gd name="connsiteX0" fmla="*/ 0 w 2374900"/>
              <a:gd name="connsiteY0" fmla="*/ 3175000 h 3175000"/>
              <a:gd name="connsiteX1" fmla="*/ 0 w 2374900"/>
              <a:gd name="connsiteY1" fmla="*/ 1485900 h 3175000"/>
              <a:gd name="connsiteX2" fmla="*/ 393700 w 2374900"/>
              <a:gd name="connsiteY2" fmla="*/ 774700 h 3175000"/>
              <a:gd name="connsiteX3" fmla="*/ 762000 w 2374900"/>
              <a:gd name="connsiteY3" fmla="*/ 241300 h 3175000"/>
              <a:gd name="connsiteX4" fmla="*/ 1079500 w 2374900"/>
              <a:gd name="connsiteY4" fmla="*/ 0 h 3175000"/>
              <a:gd name="connsiteX5" fmla="*/ 1155700 w 2374900"/>
              <a:gd name="connsiteY5" fmla="*/ 0 h 3175000"/>
              <a:gd name="connsiteX6" fmla="*/ 1422400 w 2374900"/>
              <a:gd name="connsiteY6" fmla="*/ 114300 h 3175000"/>
              <a:gd name="connsiteX7" fmla="*/ 1778000 w 2374900"/>
              <a:gd name="connsiteY7" fmla="*/ 558800 h 3175000"/>
              <a:gd name="connsiteX8" fmla="*/ 2374900 w 2374900"/>
              <a:gd name="connsiteY8" fmla="*/ 1587500 h 3175000"/>
              <a:gd name="connsiteX9" fmla="*/ 2286000 w 2374900"/>
              <a:gd name="connsiteY9" fmla="*/ 3175000 h 3175000"/>
              <a:gd name="connsiteX10" fmla="*/ 0 w 2374900"/>
              <a:gd name="connsiteY10" fmla="*/ 3175000 h 3175000"/>
              <a:gd name="connsiteX0" fmla="*/ 0 w 2387600"/>
              <a:gd name="connsiteY0" fmla="*/ 3175000 h 3175000"/>
              <a:gd name="connsiteX1" fmla="*/ 0 w 2387600"/>
              <a:gd name="connsiteY1" fmla="*/ 1485900 h 3175000"/>
              <a:gd name="connsiteX2" fmla="*/ 393700 w 2387600"/>
              <a:gd name="connsiteY2" fmla="*/ 774700 h 3175000"/>
              <a:gd name="connsiteX3" fmla="*/ 762000 w 2387600"/>
              <a:gd name="connsiteY3" fmla="*/ 241300 h 3175000"/>
              <a:gd name="connsiteX4" fmla="*/ 1079500 w 2387600"/>
              <a:gd name="connsiteY4" fmla="*/ 0 h 3175000"/>
              <a:gd name="connsiteX5" fmla="*/ 1155700 w 2387600"/>
              <a:gd name="connsiteY5" fmla="*/ 0 h 3175000"/>
              <a:gd name="connsiteX6" fmla="*/ 1422400 w 2387600"/>
              <a:gd name="connsiteY6" fmla="*/ 114300 h 3175000"/>
              <a:gd name="connsiteX7" fmla="*/ 1778000 w 2387600"/>
              <a:gd name="connsiteY7" fmla="*/ 558800 h 3175000"/>
              <a:gd name="connsiteX8" fmla="*/ 2374900 w 2387600"/>
              <a:gd name="connsiteY8" fmla="*/ 1587500 h 3175000"/>
              <a:gd name="connsiteX9" fmla="*/ 2387600 w 2387600"/>
              <a:gd name="connsiteY9" fmla="*/ 3136900 h 3175000"/>
              <a:gd name="connsiteX10" fmla="*/ 0 w 2387600"/>
              <a:gd name="connsiteY10" fmla="*/ 3175000 h 3175000"/>
              <a:gd name="connsiteX0" fmla="*/ 0 w 2387600"/>
              <a:gd name="connsiteY0" fmla="*/ 3175000 h 3175000"/>
              <a:gd name="connsiteX1" fmla="*/ 0 w 2387600"/>
              <a:gd name="connsiteY1" fmla="*/ 1485900 h 3175000"/>
              <a:gd name="connsiteX2" fmla="*/ 393700 w 2387600"/>
              <a:gd name="connsiteY2" fmla="*/ 774700 h 3175000"/>
              <a:gd name="connsiteX3" fmla="*/ 762000 w 2387600"/>
              <a:gd name="connsiteY3" fmla="*/ 241300 h 3175000"/>
              <a:gd name="connsiteX4" fmla="*/ 1079500 w 2387600"/>
              <a:gd name="connsiteY4" fmla="*/ 0 h 3175000"/>
              <a:gd name="connsiteX5" fmla="*/ 1155700 w 2387600"/>
              <a:gd name="connsiteY5" fmla="*/ 0 h 3175000"/>
              <a:gd name="connsiteX6" fmla="*/ 1422400 w 2387600"/>
              <a:gd name="connsiteY6" fmla="*/ 114300 h 3175000"/>
              <a:gd name="connsiteX7" fmla="*/ 1778000 w 2387600"/>
              <a:gd name="connsiteY7" fmla="*/ 558800 h 3175000"/>
              <a:gd name="connsiteX8" fmla="*/ 2374900 w 2387600"/>
              <a:gd name="connsiteY8" fmla="*/ 1587500 h 3175000"/>
              <a:gd name="connsiteX9" fmla="*/ 2387600 w 2387600"/>
              <a:gd name="connsiteY9" fmla="*/ 3175000 h 3175000"/>
              <a:gd name="connsiteX10" fmla="*/ 0 w 2387600"/>
              <a:gd name="connsiteY10" fmla="*/ 3175000 h 3175000"/>
              <a:gd name="connsiteX0" fmla="*/ 0 w 2387600"/>
              <a:gd name="connsiteY0" fmla="*/ 3175000 h 3175000"/>
              <a:gd name="connsiteX1" fmla="*/ 0 w 2387600"/>
              <a:gd name="connsiteY1" fmla="*/ 1485900 h 3175000"/>
              <a:gd name="connsiteX2" fmla="*/ 393700 w 2387600"/>
              <a:gd name="connsiteY2" fmla="*/ 774700 h 3175000"/>
              <a:gd name="connsiteX3" fmla="*/ 762000 w 2387600"/>
              <a:gd name="connsiteY3" fmla="*/ 241300 h 3175000"/>
              <a:gd name="connsiteX4" fmla="*/ 1079500 w 2387600"/>
              <a:gd name="connsiteY4" fmla="*/ 0 h 3175000"/>
              <a:gd name="connsiteX5" fmla="*/ 1155700 w 2387600"/>
              <a:gd name="connsiteY5" fmla="*/ 0 h 3175000"/>
              <a:gd name="connsiteX6" fmla="*/ 1422400 w 2387600"/>
              <a:gd name="connsiteY6" fmla="*/ 114300 h 3175000"/>
              <a:gd name="connsiteX7" fmla="*/ 2374900 w 2387600"/>
              <a:gd name="connsiteY7" fmla="*/ 1587500 h 3175000"/>
              <a:gd name="connsiteX8" fmla="*/ 2387600 w 2387600"/>
              <a:gd name="connsiteY8" fmla="*/ 3175000 h 3175000"/>
              <a:gd name="connsiteX9" fmla="*/ 0 w 2387600"/>
              <a:gd name="connsiteY9" fmla="*/ 3175000 h 3175000"/>
              <a:gd name="connsiteX0" fmla="*/ 0 w 2387600"/>
              <a:gd name="connsiteY0" fmla="*/ 3175000 h 3175000"/>
              <a:gd name="connsiteX1" fmla="*/ 0 w 2387600"/>
              <a:gd name="connsiteY1" fmla="*/ 1485900 h 3175000"/>
              <a:gd name="connsiteX2" fmla="*/ 393700 w 2387600"/>
              <a:gd name="connsiteY2" fmla="*/ 774700 h 3175000"/>
              <a:gd name="connsiteX3" fmla="*/ 762000 w 2387600"/>
              <a:gd name="connsiteY3" fmla="*/ 241300 h 3175000"/>
              <a:gd name="connsiteX4" fmla="*/ 1079500 w 2387600"/>
              <a:gd name="connsiteY4" fmla="*/ 0 h 3175000"/>
              <a:gd name="connsiteX5" fmla="*/ 1155700 w 2387600"/>
              <a:gd name="connsiteY5" fmla="*/ 0 h 3175000"/>
              <a:gd name="connsiteX6" fmla="*/ 2374900 w 2387600"/>
              <a:gd name="connsiteY6" fmla="*/ 1587500 h 3175000"/>
              <a:gd name="connsiteX7" fmla="*/ 2387600 w 2387600"/>
              <a:gd name="connsiteY7" fmla="*/ 3175000 h 3175000"/>
              <a:gd name="connsiteX8" fmla="*/ 0 w 2387600"/>
              <a:gd name="connsiteY8" fmla="*/ 3175000 h 3175000"/>
              <a:gd name="connsiteX0" fmla="*/ 0 w 2387600"/>
              <a:gd name="connsiteY0" fmla="*/ 3175000 h 3175000"/>
              <a:gd name="connsiteX1" fmla="*/ 0 w 2387600"/>
              <a:gd name="connsiteY1" fmla="*/ 1485900 h 3175000"/>
              <a:gd name="connsiteX2" fmla="*/ 393700 w 2387600"/>
              <a:gd name="connsiteY2" fmla="*/ 774700 h 3175000"/>
              <a:gd name="connsiteX3" fmla="*/ 762000 w 2387600"/>
              <a:gd name="connsiteY3" fmla="*/ 241300 h 3175000"/>
              <a:gd name="connsiteX4" fmla="*/ 1079500 w 2387600"/>
              <a:gd name="connsiteY4" fmla="*/ 0 h 3175000"/>
              <a:gd name="connsiteX5" fmla="*/ 2374900 w 2387600"/>
              <a:gd name="connsiteY5" fmla="*/ 1587500 h 3175000"/>
              <a:gd name="connsiteX6" fmla="*/ 2387600 w 2387600"/>
              <a:gd name="connsiteY6" fmla="*/ 3175000 h 3175000"/>
              <a:gd name="connsiteX7" fmla="*/ 0 w 2387600"/>
              <a:gd name="connsiteY7" fmla="*/ 3175000 h 3175000"/>
              <a:gd name="connsiteX0" fmla="*/ 0 w 2387600"/>
              <a:gd name="connsiteY0" fmla="*/ 2933700 h 2933700"/>
              <a:gd name="connsiteX1" fmla="*/ 0 w 2387600"/>
              <a:gd name="connsiteY1" fmla="*/ 1244600 h 2933700"/>
              <a:gd name="connsiteX2" fmla="*/ 393700 w 2387600"/>
              <a:gd name="connsiteY2" fmla="*/ 533400 h 2933700"/>
              <a:gd name="connsiteX3" fmla="*/ 762000 w 2387600"/>
              <a:gd name="connsiteY3" fmla="*/ 0 h 2933700"/>
              <a:gd name="connsiteX4" fmla="*/ 2374900 w 2387600"/>
              <a:gd name="connsiteY4" fmla="*/ 1346200 h 2933700"/>
              <a:gd name="connsiteX5" fmla="*/ 2387600 w 2387600"/>
              <a:gd name="connsiteY5" fmla="*/ 2933700 h 2933700"/>
              <a:gd name="connsiteX6" fmla="*/ 0 w 2387600"/>
              <a:gd name="connsiteY6" fmla="*/ 2933700 h 2933700"/>
              <a:gd name="connsiteX0" fmla="*/ 0 w 2387600"/>
              <a:gd name="connsiteY0" fmla="*/ 2400300 h 2400300"/>
              <a:gd name="connsiteX1" fmla="*/ 0 w 2387600"/>
              <a:gd name="connsiteY1" fmla="*/ 711200 h 2400300"/>
              <a:gd name="connsiteX2" fmla="*/ 393700 w 2387600"/>
              <a:gd name="connsiteY2" fmla="*/ 0 h 2400300"/>
              <a:gd name="connsiteX3" fmla="*/ 2374900 w 2387600"/>
              <a:gd name="connsiteY3" fmla="*/ 812800 h 2400300"/>
              <a:gd name="connsiteX4" fmla="*/ 2387600 w 2387600"/>
              <a:gd name="connsiteY4" fmla="*/ 2400300 h 2400300"/>
              <a:gd name="connsiteX5" fmla="*/ 0 w 2387600"/>
              <a:gd name="connsiteY5" fmla="*/ 2400300 h 2400300"/>
              <a:gd name="connsiteX0" fmla="*/ 0 w 2387600"/>
              <a:gd name="connsiteY0" fmla="*/ 1689100 h 1689100"/>
              <a:gd name="connsiteX1" fmla="*/ 0 w 2387600"/>
              <a:gd name="connsiteY1" fmla="*/ 0 h 1689100"/>
              <a:gd name="connsiteX2" fmla="*/ 2374900 w 2387600"/>
              <a:gd name="connsiteY2" fmla="*/ 101600 h 1689100"/>
              <a:gd name="connsiteX3" fmla="*/ 2387600 w 2387600"/>
              <a:gd name="connsiteY3" fmla="*/ 1689100 h 1689100"/>
              <a:gd name="connsiteX4" fmla="*/ 0 w 2387600"/>
              <a:gd name="connsiteY4" fmla="*/ 1689100 h 1689100"/>
              <a:gd name="connsiteX0" fmla="*/ 0 w 2387600"/>
              <a:gd name="connsiteY0" fmla="*/ 1587500 h 1587500"/>
              <a:gd name="connsiteX1" fmla="*/ 2374900 w 2387600"/>
              <a:gd name="connsiteY1" fmla="*/ 0 h 1587500"/>
              <a:gd name="connsiteX2" fmla="*/ 2387600 w 2387600"/>
              <a:gd name="connsiteY2" fmla="*/ 1587500 h 1587500"/>
              <a:gd name="connsiteX3" fmla="*/ 0 w 2387600"/>
              <a:gd name="connsiteY3" fmla="*/ 1587500 h 1587500"/>
              <a:gd name="connsiteX0" fmla="*/ 0 w 2387600"/>
              <a:gd name="connsiteY0" fmla="*/ 1587500 h 1587500"/>
              <a:gd name="connsiteX1" fmla="*/ 2184400 w 2387600"/>
              <a:gd name="connsiteY1" fmla="*/ 254000 h 1587500"/>
              <a:gd name="connsiteX2" fmla="*/ 2374900 w 2387600"/>
              <a:gd name="connsiteY2" fmla="*/ 0 h 1587500"/>
              <a:gd name="connsiteX3" fmla="*/ 2387600 w 2387600"/>
              <a:gd name="connsiteY3" fmla="*/ 1587500 h 1587500"/>
              <a:gd name="connsiteX4" fmla="*/ 0 w 2387600"/>
              <a:gd name="connsiteY4" fmla="*/ 1587500 h 1587500"/>
              <a:gd name="connsiteX0" fmla="*/ 0 w 2387600"/>
              <a:gd name="connsiteY0" fmla="*/ 1587500 h 1587500"/>
              <a:gd name="connsiteX1" fmla="*/ 2184400 w 2387600"/>
              <a:gd name="connsiteY1" fmla="*/ 254000 h 1587500"/>
              <a:gd name="connsiteX2" fmla="*/ 2374900 w 2387600"/>
              <a:gd name="connsiteY2" fmla="*/ 0 h 1587500"/>
              <a:gd name="connsiteX3" fmla="*/ 2387600 w 2387600"/>
              <a:gd name="connsiteY3" fmla="*/ 1587500 h 1587500"/>
              <a:gd name="connsiteX4" fmla="*/ 0 w 2387600"/>
              <a:gd name="connsiteY4" fmla="*/ 1587500 h 1587500"/>
              <a:gd name="connsiteX0" fmla="*/ 151342 w 2538942"/>
              <a:gd name="connsiteY0" fmla="*/ 1587500 h 1587500"/>
              <a:gd name="connsiteX1" fmla="*/ 1849967 w 2538942"/>
              <a:gd name="connsiteY1" fmla="*/ 939800 h 1587500"/>
              <a:gd name="connsiteX2" fmla="*/ 2335742 w 2538942"/>
              <a:gd name="connsiteY2" fmla="*/ 254000 h 1587500"/>
              <a:gd name="connsiteX3" fmla="*/ 2526242 w 2538942"/>
              <a:gd name="connsiteY3" fmla="*/ 0 h 1587500"/>
              <a:gd name="connsiteX4" fmla="*/ 2538942 w 2538942"/>
              <a:gd name="connsiteY4" fmla="*/ 1587500 h 1587500"/>
              <a:gd name="connsiteX5" fmla="*/ 151342 w 2538942"/>
              <a:gd name="connsiteY5" fmla="*/ 1587500 h 1587500"/>
              <a:gd name="connsiteX0" fmla="*/ 151342 w 2538942"/>
              <a:gd name="connsiteY0" fmla="*/ 1587500 h 1587500"/>
              <a:gd name="connsiteX1" fmla="*/ 1802342 w 2538942"/>
              <a:gd name="connsiteY1" fmla="*/ 939800 h 1587500"/>
              <a:gd name="connsiteX2" fmla="*/ 2335742 w 2538942"/>
              <a:gd name="connsiteY2" fmla="*/ 254000 h 1587500"/>
              <a:gd name="connsiteX3" fmla="*/ 2526242 w 2538942"/>
              <a:gd name="connsiteY3" fmla="*/ 0 h 1587500"/>
              <a:gd name="connsiteX4" fmla="*/ 2538942 w 2538942"/>
              <a:gd name="connsiteY4" fmla="*/ 1587500 h 1587500"/>
              <a:gd name="connsiteX5" fmla="*/ 151342 w 2538942"/>
              <a:gd name="connsiteY5" fmla="*/ 1587500 h 1587500"/>
              <a:gd name="connsiteX0" fmla="*/ 151342 w 2538942"/>
              <a:gd name="connsiteY0" fmla="*/ 1587500 h 1587500"/>
              <a:gd name="connsiteX1" fmla="*/ 1802342 w 2538942"/>
              <a:gd name="connsiteY1" fmla="*/ 939800 h 1587500"/>
              <a:gd name="connsiteX2" fmla="*/ 2335742 w 2538942"/>
              <a:gd name="connsiteY2" fmla="*/ 254000 h 1587500"/>
              <a:gd name="connsiteX3" fmla="*/ 2526242 w 2538942"/>
              <a:gd name="connsiteY3" fmla="*/ 0 h 1587500"/>
              <a:gd name="connsiteX4" fmla="*/ 2538942 w 2538942"/>
              <a:gd name="connsiteY4" fmla="*/ 1587500 h 1587500"/>
              <a:gd name="connsiteX5" fmla="*/ 151342 w 2538942"/>
              <a:gd name="connsiteY5" fmla="*/ 1587500 h 1587500"/>
              <a:gd name="connsiteX0" fmla="*/ 151342 w 2538942"/>
              <a:gd name="connsiteY0" fmla="*/ 1587500 h 1587500"/>
              <a:gd name="connsiteX1" fmla="*/ 1802342 w 2538942"/>
              <a:gd name="connsiteY1" fmla="*/ 977900 h 1587500"/>
              <a:gd name="connsiteX2" fmla="*/ 2335742 w 2538942"/>
              <a:gd name="connsiteY2" fmla="*/ 254000 h 1587500"/>
              <a:gd name="connsiteX3" fmla="*/ 2526242 w 2538942"/>
              <a:gd name="connsiteY3" fmla="*/ 0 h 1587500"/>
              <a:gd name="connsiteX4" fmla="*/ 2538942 w 2538942"/>
              <a:gd name="connsiteY4" fmla="*/ 1587500 h 1587500"/>
              <a:gd name="connsiteX5" fmla="*/ 151342 w 2538942"/>
              <a:gd name="connsiteY5" fmla="*/ 1587500 h 1587500"/>
              <a:gd name="connsiteX0" fmla="*/ 379942 w 1100667"/>
              <a:gd name="connsiteY0" fmla="*/ 1577975 h 1587500"/>
              <a:gd name="connsiteX1" fmla="*/ 364067 w 1100667"/>
              <a:gd name="connsiteY1" fmla="*/ 977900 h 1587500"/>
              <a:gd name="connsiteX2" fmla="*/ 897467 w 1100667"/>
              <a:gd name="connsiteY2" fmla="*/ 254000 h 1587500"/>
              <a:gd name="connsiteX3" fmla="*/ 1087967 w 1100667"/>
              <a:gd name="connsiteY3" fmla="*/ 0 h 1587500"/>
              <a:gd name="connsiteX4" fmla="*/ 1100667 w 1100667"/>
              <a:gd name="connsiteY4" fmla="*/ 1587500 h 1587500"/>
              <a:gd name="connsiteX5" fmla="*/ 379942 w 1100667"/>
              <a:gd name="connsiteY5" fmla="*/ 1577975 h 1587500"/>
              <a:gd name="connsiteX0" fmla="*/ 15875 w 736600"/>
              <a:gd name="connsiteY0" fmla="*/ 1577975 h 1587500"/>
              <a:gd name="connsiteX1" fmla="*/ 0 w 736600"/>
              <a:gd name="connsiteY1" fmla="*/ 977900 h 1587500"/>
              <a:gd name="connsiteX2" fmla="*/ 533400 w 736600"/>
              <a:gd name="connsiteY2" fmla="*/ 254000 h 1587500"/>
              <a:gd name="connsiteX3" fmla="*/ 723900 w 736600"/>
              <a:gd name="connsiteY3" fmla="*/ 0 h 1587500"/>
              <a:gd name="connsiteX4" fmla="*/ 736600 w 736600"/>
              <a:gd name="connsiteY4" fmla="*/ 1587500 h 1587500"/>
              <a:gd name="connsiteX5" fmla="*/ 15875 w 736600"/>
              <a:gd name="connsiteY5" fmla="*/ 1577975 h 1587500"/>
              <a:gd name="connsiteX0" fmla="*/ 15875 w 736600"/>
              <a:gd name="connsiteY0" fmla="*/ 1577975 h 1587500"/>
              <a:gd name="connsiteX1" fmla="*/ 0 w 736600"/>
              <a:gd name="connsiteY1" fmla="*/ 977900 h 1587500"/>
              <a:gd name="connsiteX2" fmla="*/ 295274 w 736600"/>
              <a:gd name="connsiteY2" fmla="*/ 625475 h 1587500"/>
              <a:gd name="connsiteX3" fmla="*/ 533400 w 736600"/>
              <a:gd name="connsiteY3" fmla="*/ 254000 h 1587500"/>
              <a:gd name="connsiteX4" fmla="*/ 723900 w 736600"/>
              <a:gd name="connsiteY4" fmla="*/ 0 h 1587500"/>
              <a:gd name="connsiteX5" fmla="*/ 736600 w 736600"/>
              <a:gd name="connsiteY5" fmla="*/ 1587500 h 1587500"/>
              <a:gd name="connsiteX6" fmla="*/ 15875 w 736600"/>
              <a:gd name="connsiteY6" fmla="*/ 1577975 h 1587500"/>
              <a:gd name="connsiteX0" fmla="*/ 0 w 739775"/>
              <a:gd name="connsiteY0" fmla="*/ 1577975 h 1587500"/>
              <a:gd name="connsiteX1" fmla="*/ 3175 w 739775"/>
              <a:gd name="connsiteY1" fmla="*/ 977900 h 1587500"/>
              <a:gd name="connsiteX2" fmla="*/ 298449 w 739775"/>
              <a:gd name="connsiteY2" fmla="*/ 625475 h 1587500"/>
              <a:gd name="connsiteX3" fmla="*/ 536575 w 739775"/>
              <a:gd name="connsiteY3" fmla="*/ 254000 h 1587500"/>
              <a:gd name="connsiteX4" fmla="*/ 727075 w 739775"/>
              <a:gd name="connsiteY4" fmla="*/ 0 h 1587500"/>
              <a:gd name="connsiteX5" fmla="*/ 739775 w 739775"/>
              <a:gd name="connsiteY5" fmla="*/ 1587500 h 1587500"/>
              <a:gd name="connsiteX6" fmla="*/ 0 w 739775"/>
              <a:gd name="connsiteY6" fmla="*/ 1577975 h 1587500"/>
              <a:gd name="connsiteX0" fmla="*/ 16933 w 737658"/>
              <a:gd name="connsiteY0" fmla="*/ 1577975 h 1587500"/>
              <a:gd name="connsiteX1" fmla="*/ 1058 w 737658"/>
              <a:gd name="connsiteY1" fmla="*/ 977900 h 1587500"/>
              <a:gd name="connsiteX2" fmla="*/ 296332 w 737658"/>
              <a:gd name="connsiteY2" fmla="*/ 625475 h 1587500"/>
              <a:gd name="connsiteX3" fmla="*/ 534458 w 737658"/>
              <a:gd name="connsiteY3" fmla="*/ 254000 h 1587500"/>
              <a:gd name="connsiteX4" fmla="*/ 724958 w 737658"/>
              <a:gd name="connsiteY4" fmla="*/ 0 h 1587500"/>
              <a:gd name="connsiteX5" fmla="*/ 737658 w 737658"/>
              <a:gd name="connsiteY5" fmla="*/ 1587500 h 1587500"/>
              <a:gd name="connsiteX6" fmla="*/ 16933 w 737658"/>
              <a:gd name="connsiteY6" fmla="*/ 1577975 h 1587500"/>
              <a:gd name="connsiteX0" fmla="*/ 0 w 739775"/>
              <a:gd name="connsiteY0" fmla="*/ 1577975 h 1587500"/>
              <a:gd name="connsiteX1" fmla="*/ 3175 w 739775"/>
              <a:gd name="connsiteY1" fmla="*/ 977900 h 1587500"/>
              <a:gd name="connsiteX2" fmla="*/ 298449 w 739775"/>
              <a:gd name="connsiteY2" fmla="*/ 625475 h 1587500"/>
              <a:gd name="connsiteX3" fmla="*/ 536575 w 739775"/>
              <a:gd name="connsiteY3" fmla="*/ 254000 h 1587500"/>
              <a:gd name="connsiteX4" fmla="*/ 727075 w 739775"/>
              <a:gd name="connsiteY4" fmla="*/ 0 h 1587500"/>
              <a:gd name="connsiteX5" fmla="*/ 739775 w 739775"/>
              <a:gd name="connsiteY5" fmla="*/ 1587500 h 1587500"/>
              <a:gd name="connsiteX6" fmla="*/ 0 w 739775"/>
              <a:gd name="connsiteY6" fmla="*/ 1577975 h 1587500"/>
              <a:gd name="connsiteX0" fmla="*/ 235479 w 975254"/>
              <a:gd name="connsiteY0" fmla="*/ 1577975 h 1587500"/>
              <a:gd name="connsiteX1" fmla="*/ 529 w 975254"/>
              <a:gd name="connsiteY1" fmla="*/ 1196975 h 1587500"/>
              <a:gd name="connsiteX2" fmla="*/ 238654 w 975254"/>
              <a:gd name="connsiteY2" fmla="*/ 977900 h 1587500"/>
              <a:gd name="connsiteX3" fmla="*/ 533928 w 975254"/>
              <a:gd name="connsiteY3" fmla="*/ 625475 h 1587500"/>
              <a:gd name="connsiteX4" fmla="*/ 772054 w 975254"/>
              <a:gd name="connsiteY4" fmla="*/ 254000 h 1587500"/>
              <a:gd name="connsiteX5" fmla="*/ 962554 w 975254"/>
              <a:gd name="connsiteY5" fmla="*/ 0 h 1587500"/>
              <a:gd name="connsiteX6" fmla="*/ 975254 w 975254"/>
              <a:gd name="connsiteY6" fmla="*/ 1587500 h 1587500"/>
              <a:gd name="connsiteX7" fmla="*/ 235479 w 975254"/>
              <a:gd name="connsiteY7" fmla="*/ 1577975 h 1587500"/>
              <a:gd name="connsiteX0" fmla="*/ 124354 w 1102254"/>
              <a:gd name="connsiteY0" fmla="*/ 1568450 h 1587500"/>
              <a:gd name="connsiteX1" fmla="*/ 127529 w 1102254"/>
              <a:gd name="connsiteY1" fmla="*/ 1196975 h 1587500"/>
              <a:gd name="connsiteX2" fmla="*/ 365654 w 1102254"/>
              <a:gd name="connsiteY2" fmla="*/ 977900 h 1587500"/>
              <a:gd name="connsiteX3" fmla="*/ 660928 w 1102254"/>
              <a:gd name="connsiteY3" fmla="*/ 625475 h 1587500"/>
              <a:gd name="connsiteX4" fmla="*/ 899054 w 1102254"/>
              <a:gd name="connsiteY4" fmla="*/ 254000 h 1587500"/>
              <a:gd name="connsiteX5" fmla="*/ 1089554 w 1102254"/>
              <a:gd name="connsiteY5" fmla="*/ 0 h 1587500"/>
              <a:gd name="connsiteX6" fmla="*/ 1102254 w 1102254"/>
              <a:gd name="connsiteY6" fmla="*/ 1587500 h 1587500"/>
              <a:gd name="connsiteX7" fmla="*/ 124354 w 1102254"/>
              <a:gd name="connsiteY7" fmla="*/ 1568450 h 1587500"/>
              <a:gd name="connsiteX0" fmla="*/ 0 w 977900"/>
              <a:gd name="connsiteY0" fmla="*/ 1568450 h 1587500"/>
              <a:gd name="connsiteX1" fmla="*/ 3175 w 977900"/>
              <a:gd name="connsiteY1" fmla="*/ 1196975 h 1587500"/>
              <a:gd name="connsiteX2" fmla="*/ 241300 w 977900"/>
              <a:gd name="connsiteY2" fmla="*/ 977900 h 1587500"/>
              <a:gd name="connsiteX3" fmla="*/ 536574 w 977900"/>
              <a:gd name="connsiteY3" fmla="*/ 625475 h 1587500"/>
              <a:gd name="connsiteX4" fmla="*/ 774700 w 977900"/>
              <a:gd name="connsiteY4" fmla="*/ 254000 h 1587500"/>
              <a:gd name="connsiteX5" fmla="*/ 965200 w 977900"/>
              <a:gd name="connsiteY5" fmla="*/ 0 h 1587500"/>
              <a:gd name="connsiteX6" fmla="*/ 977900 w 977900"/>
              <a:gd name="connsiteY6" fmla="*/ 1587500 h 1587500"/>
              <a:gd name="connsiteX7" fmla="*/ 0 w 977900"/>
              <a:gd name="connsiteY7" fmla="*/ 1568450 h 1587500"/>
              <a:gd name="connsiteX0" fmla="*/ 0 w 977900"/>
              <a:gd name="connsiteY0" fmla="*/ 1597025 h 1597025"/>
              <a:gd name="connsiteX1" fmla="*/ 3175 w 977900"/>
              <a:gd name="connsiteY1" fmla="*/ 1196975 h 1597025"/>
              <a:gd name="connsiteX2" fmla="*/ 241300 w 977900"/>
              <a:gd name="connsiteY2" fmla="*/ 977900 h 1597025"/>
              <a:gd name="connsiteX3" fmla="*/ 536574 w 977900"/>
              <a:gd name="connsiteY3" fmla="*/ 625475 h 1597025"/>
              <a:gd name="connsiteX4" fmla="*/ 774700 w 977900"/>
              <a:gd name="connsiteY4" fmla="*/ 254000 h 1597025"/>
              <a:gd name="connsiteX5" fmla="*/ 965200 w 977900"/>
              <a:gd name="connsiteY5" fmla="*/ 0 h 1597025"/>
              <a:gd name="connsiteX6" fmla="*/ 977900 w 977900"/>
              <a:gd name="connsiteY6" fmla="*/ 1587500 h 1597025"/>
              <a:gd name="connsiteX7" fmla="*/ 0 w 977900"/>
              <a:gd name="connsiteY7" fmla="*/ 1597025 h 1597025"/>
              <a:gd name="connsiteX0" fmla="*/ 0 w 996950"/>
              <a:gd name="connsiteY0" fmla="*/ 1587500 h 1587500"/>
              <a:gd name="connsiteX1" fmla="*/ 22225 w 996950"/>
              <a:gd name="connsiteY1" fmla="*/ 1196975 h 1587500"/>
              <a:gd name="connsiteX2" fmla="*/ 260350 w 996950"/>
              <a:gd name="connsiteY2" fmla="*/ 977900 h 1587500"/>
              <a:gd name="connsiteX3" fmla="*/ 555624 w 996950"/>
              <a:gd name="connsiteY3" fmla="*/ 625475 h 1587500"/>
              <a:gd name="connsiteX4" fmla="*/ 793750 w 996950"/>
              <a:gd name="connsiteY4" fmla="*/ 254000 h 1587500"/>
              <a:gd name="connsiteX5" fmla="*/ 984250 w 996950"/>
              <a:gd name="connsiteY5" fmla="*/ 0 h 1587500"/>
              <a:gd name="connsiteX6" fmla="*/ 996950 w 996950"/>
              <a:gd name="connsiteY6" fmla="*/ 1587500 h 1587500"/>
              <a:gd name="connsiteX7" fmla="*/ 0 w 996950"/>
              <a:gd name="connsiteY7" fmla="*/ 1587500 h 1587500"/>
              <a:gd name="connsiteX0" fmla="*/ 2646 w 975783"/>
              <a:gd name="connsiteY0" fmla="*/ 1573212 h 1587500"/>
              <a:gd name="connsiteX1" fmla="*/ 1058 w 975783"/>
              <a:gd name="connsiteY1" fmla="*/ 1196975 h 1587500"/>
              <a:gd name="connsiteX2" fmla="*/ 239183 w 975783"/>
              <a:gd name="connsiteY2" fmla="*/ 977900 h 1587500"/>
              <a:gd name="connsiteX3" fmla="*/ 534457 w 975783"/>
              <a:gd name="connsiteY3" fmla="*/ 625475 h 1587500"/>
              <a:gd name="connsiteX4" fmla="*/ 772583 w 975783"/>
              <a:gd name="connsiteY4" fmla="*/ 254000 h 1587500"/>
              <a:gd name="connsiteX5" fmla="*/ 963083 w 975783"/>
              <a:gd name="connsiteY5" fmla="*/ 0 h 1587500"/>
              <a:gd name="connsiteX6" fmla="*/ 975783 w 975783"/>
              <a:gd name="connsiteY6" fmla="*/ 1587500 h 1587500"/>
              <a:gd name="connsiteX7" fmla="*/ 2646 w 975783"/>
              <a:gd name="connsiteY7" fmla="*/ 1573212 h 1587500"/>
              <a:gd name="connsiteX0" fmla="*/ 2646 w 968640"/>
              <a:gd name="connsiteY0" fmla="*/ 1573212 h 1573212"/>
              <a:gd name="connsiteX1" fmla="*/ 1058 w 968640"/>
              <a:gd name="connsiteY1" fmla="*/ 1196975 h 1573212"/>
              <a:gd name="connsiteX2" fmla="*/ 239183 w 968640"/>
              <a:gd name="connsiteY2" fmla="*/ 977900 h 1573212"/>
              <a:gd name="connsiteX3" fmla="*/ 534457 w 968640"/>
              <a:gd name="connsiteY3" fmla="*/ 625475 h 1573212"/>
              <a:gd name="connsiteX4" fmla="*/ 772583 w 968640"/>
              <a:gd name="connsiteY4" fmla="*/ 254000 h 1573212"/>
              <a:gd name="connsiteX5" fmla="*/ 963083 w 968640"/>
              <a:gd name="connsiteY5" fmla="*/ 0 h 1573212"/>
              <a:gd name="connsiteX6" fmla="*/ 968640 w 968640"/>
              <a:gd name="connsiteY6" fmla="*/ 1570831 h 1573212"/>
              <a:gd name="connsiteX7" fmla="*/ 2646 w 968640"/>
              <a:gd name="connsiteY7" fmla="*/ 1573212 h 1573212"/>
              <a:gd name="connsiteX0" fmla="*/ 2646 w 964935"/>
              <a:gd name="connsiteY0" fmla="*/ 1573212 h 1573212"/>
              <a:gd name="connsiteX1" fmla="*/ 1058 w 964935"/>
              <a:gd name="connsiteY1" fmla="*/ 1196975 h 1573212"/>
              <a:gd name="connsiteX2" fmla="*/ 239183 w 964935"/>
              <a:gd name="connsiteY2" fmla="*/ 977900 h 1573212"/>
              <a:gd name="connsiteX3" fmla="*/ 534457 w 964935"/>
              <a:gd name="connsiteY3" fmla="*/ 625475 h 1573212"/>
              <a:gd name="connsiteX4" fmla="*/ 772583 w 964935"/>
              <a:gd name="connsiteY4" fmla="*/ 254000 h 1573212"/>
              <a:gd name="connsiteX5" fmla="*/ 963083 w 964935"/>
              <a:gd name="connsiteY5" fmla="*/ 0 h 1573212"/>
              <a:gd name="connsiteX6" fmla="*/ 961496 w 964935"/>
              <a:gd name="connsiteY6" fmla="*/ 1570831 h 1573212"/>
              <a:gd name="connsiteX7" fmla="*/ 2646 w 964935"/>
              <a:gd name="connsiteY7" fmla="*/ 1573212 h 1573212"/>
              <a:gd name="connsiteX0" fmla="*/ 2646 w 961496"/>
              <a:gd name="connsiteY0" fmla="*/ 1601787 h 1601787"/>
              <a:gd name="connsiteX1" fmla="*/ 1058 w 961496"/>
              <a:gd name="connsiteY1" fmla="*/ 1225550 h 1601787"/>
              <a:gd name="connsiteX2" fmla="*/ 239183 w 961496"/>
              <a:gd name="connsiteY2" fmla="*/ 1006475 h 1601787"/>
              <a:gd name="connsiteX3" fmla="*/ 534457 w 961496"/>
              <a:gd name="connsiteY3" fmla="*/ 654050 h 1601787"/>
              <a:gd name="connsiteX4" fmla="*/ 772583 w 961496"/>
              <a:gd name="connsiteY4" fmla="*/ 282575 h 1601787"/>
              <a:gd name="connsiteX5" fmla="*/ 955940 w 961496"/>
              <a:gd name="connsiteY5" fmla="*/ 0 h 1601787"/>
              <a:gd name="connsiteX6" fmla="*/ 961496 w 961496"/>
              <a:gd name="connsiteY6" fmla="*/ 1599406 h 1601787"/>
              <a:gd name="connsiteX7" fmla="*/ 2646 w 961496"/>
              <a:gd name="connsiteY7" fmla="*/ 1601787 h 1601787"/>
              <a:gd name="connsiteX0" fmla="*/ 2646 w 961496"/>
              <a:gd name="connsiteY0" fmla="*/ 1616074 h 1616074"/>
              <a:gd name="connsiteX1" fmla="*/ 1058 w 961496"/>
              <a:gd name="connsiteY1" fmla="*/ 1239837 h 1616074"/>
              <a:gd name="connsiteX2" fmla="*/ 239183 w 961496"/>
              <a:gd name="connsiteY2" fmla="*/ 1020762 h 1616074"/>
              <a:gd name="connsiteX3" fmla="*/ 534457 w 961496"/>
              <a:gd name="connsiteY3" fmla="*/ 668337 h 1616074"/>
              <a:gd name="connsiteX4" fmla="*/ 772583 w 961496"/>
              <a:gd name="connsiteY4" fmla="*/ 296862 h 1616074"/>
              <a:gd name="connsiteX5" fmla="*/ 955940 w 961496"/>
              <a:gd name="connsiteY5" fmla="*/ 0 h 1616074"/>
              <a:gd name="connsiteX6" fmla="*/ 961496 w 961496"/>
              <a:gd name="connsiteY6" fmla="*/ 1613693 h 1616074"/>
              <a:gd name="connsiteX7" fmla="*/ 2646 w 961496"/>
              <a:gd name="connsiteY7" fmla="*/ 1616074 h 1616074"/>
              <a:gd name="connsiteX0" fmla="*/ 2646 w 961496"/>
              <a:gd name="connsiteY0" fmla="*/ 1618456 h 1618456"/>
              <a:gd name="connsiteX1" fmla="*/ 1058 w 961496"/>
              <a:gd name="connsiteY1" fmla="*/ 1242219 h 1618456"/>
              <a:gd name="connsiteX2" fmla="*/ 239183 w 961496"/>
              <a:gd name="connsiteY2" fmla="*/ 1023144 h 1618456"/>
              <a:gd name="connsiteX3" fmla="*/ 534457 w 961496"/>
              <a:gd name="connsiteY3" fmla="*/ 670719 h 1618456"/>
              <a:gd name="connsiteX4" fmla="*/ 772583 w 961496"/>
              <a:gd name="connsiteY4" fmla="*/ 299244 h 1618456"/>
              <a:gd name="connsiteX5" fmla="*/ 958321 w 961496"/>
              <a:gd name="connsiteY5" fmla="*/ 0 h 1618456"/>
              <a:gd name="connsiteX6" fmla="*/ 961496 w 961496"/>
              <a:gd name="connsiteY6" fmla="*/ 1616075 h 1618456"/>
              <a:gd name="connsiteX7" fmla="*/ 2646 w 961496"/>
              <a:gd name="connsiteY7" fmla="*/ 1618456 h 1618456"/>
              <a:gd name="connsiteX0" fmla="*/ 2646 w 961496"/>
              <a:gd name="connsiteY0" fmla="*/ 1620837 h 1620837"/>
              <a:gd name="connsiteX1" fmla="*/ 1058 w 961496"/>
              <a:gd name="connsiteY1" fmla="*/ 1244600 h 1620837"/>
              <a:gd name="connsiteX2" fmla="*/ 239183 w 961496"/>
              <a:gd name="connsiteY2" fmla="*/ 1025525 h 1620837"/>
              <a:gd name="connsiteX3" fmla="*/ 534457 w 961496"/>
              <a:gd name="connsiteY3" fmla="*/ 673100 h 1620837"/>
              <a:gd name="connsiteX4" fmla="*/ 772583 w 961496"/>
              <a:gd name="connsiteY4" fmla="*/ 301625 h 1620837"/>
              <a:gd name="connsiteX5" fmla="*/ 958321 w 961496"/>
              <a:gd name="connsiteY5" fmla="*/ 0 h 1620837"/>
              <a:gd name="connsiteX6" fmla="*/ 961496 w 961496"/>
              <a:gd name="connsiteY6" fmla="*/ 1618456 h 1620837"/>
              <a:gd name="connsiteX7" fmla="*/ 2646 w 961496"/>
              <a:gd name="connsiteY7" fmla="*/ 1620837 h 1620837"/>
              <a:gd name="connsiteX0" fmla="*/ 2646 w 962554"/>
              <a:gd name="connsiteY0" fmla="*/ 1623218 h 1623218"/>
              <a:gd name="connsiteX1" fmla="*/ 1058 w 962554"/>
              <a:gd name="connsiteY1" fmla="*/ 1246981 h 1623218"/>
              <a:gd name="connsiteX2" fmla="*/ 239183 w 962554"/>
              <a:gd name="connsiteY2" fmla="*/ 1027906 h 1623218"/>
              <a:gd name="connsiteX3" fmla="*/ 534457 w 962554"/>
              <a:gd name="connsiteY3" fmla="*/ 675481 h 1623218"/>
              <a:gd name="connsiteX4" fmla="*/ 772583 w 962554"/>
              <a:gd name="connsiteY4" fmla="*/ 304006 h 1623218"/>
              <a:gd name="connsiteX5" fmla="*/ 960702 w 962554"/>
              <a:gd name="connsiteY5" fmla="*/ 0 h 1623218"/>
              <a:gd name="connsiteX6" fmla="*/ 961496 w 962554"/>
              <a:gd name="connsiteY6" fmla="*/ 1620837 h 1623218"/>
              <a:gd name="connsiteX7" fmla="*/ 2646 w 962554"/>
              <a:gd name="connsiteY7" fmla="*/ 1623218 h 1623218"/>
              <a:gd name="connsiteX0" fmla="*/ 59796 w 1019704"/>
              <a:gd name="connsiteY0" fmla="*/ 1623218 h 1623218"/>
              <a:gd name="connsiteX1" fmla="*/ 1058 w 1019704"/>
              <a:gd name="connsiteY1" fmla="*/ 1285081 h 1623218"/>
              <a:gd name="connsiteX2" fmla="*/ 296333 w 1019704"/>
              <a:gd name="connsiteY2" fmla="*/ 1027906 h 1623218"/>
              <a:gd name="connsiteX3" fmla="*/ 591607 w 1019704"/>
              <a:gd name="connsiteY3" fmla="*/ 675481 h 1623218"/>
              <a:gd name="connsiteX4" fmla="*/ 829733 w 1019704"/>
              <a:gd name="connsiteY4" fmla="*/ 304006 h 1623218"/>
              <a:gd name="connsiteX5" fmla="*/ 1017852 w 1019704"/>
              <a:gd name="connsiteY5" fmla="*/ 0 h 1623218"/>
              <a:gd name="connsiteX6" fmla="*/ 1018646 w 1019704"/>
              <a:gd name="connsiteY6" fmla="*/ 1620837 h 1623218"/>
              <a:gd name="connsiteX7" fmla="*/ 59796 w 1019704"/>
              <a:gd name="connsiteY7" fmla="*/ 1623218 h 1623218"/>
              <a:gd name="connsiteX0" fmla="*/ 2646 w 1019704"/>
              <a:gd name="connsiteY0" fmla="*/ 1623218 h 1623218"/>
              <a:gd name="connsiteX1" fmla="*/ 1058 w 1019704"/>
              <a:gd name="connsiteY1" fmla="*/ 1285081 h 1623218"/>
              <a:gd name="connsiteX2" fmla="*/ 296333 w 1019704"/>
              <a:gd name="connsiteY2" fmla="*/ 1027906 h 1623218"/>
              <a:gd name="connsiteX3" fmla="*/ 591607 w 1019704"/>
              <a:gd name="connsiteY3" fmla="*/ 675481 h 1623218"/>
              <a:gd name="connsiteX4" fmla="*/ 829733 w 1019704"/>
              <a:gd name="connsiteY4" fmla="*/ 304006 h 1623218"/>
              <a:gd name="connsiteX5" fmla="*/ 1017852 w 1019704"/>
              <a:gd name="connsiteY5" fmla="*/ 0 h 1623218"/>
              <a:gd name="connsiteX6" fmla="*/ 1018646 w 1019704"/>
              <a:gd name="connsiteY6" fmla="*/ 1620837 h 1623218"/>
              <a:gd name="connsiteX7" fmla="*/ 2646 w 1019704"/>
              <a:gd name="connsiteY7" fmla="*/ 1623218 h 1623218"/>
              <a:gd name="connsiteX0" fmla="*/ 0 w 1036108"/>
              <a:gd name="connsiteY0" fmla="*/ 1613693 h 1620837"/>
              <a:gd name="connsiteX1" fmla="*/ 17462 w 1036108"/>
              <a:gd name="connsiteY1" fmla="*/ 1285081 h 1620837"/>
              <a:gd name="connsiteX2" fmla="*/ 312737 w 1036108"/>
              <a:gd name="connsiteY2" fmla="*/ 1027906 h 1620837"/>
              <a:gd name="connsiteX3" fmla="*/ 608011 w 1036108"/>
              <a:gd name="connsiteY3" fmla="*/ 675481 h 1620837"/>
              <a:gd name="connsiteX4" fmla="*/ 846137 w 1036108"/>
              <a:gd name="connsiteY4" fmla="*/ 304006 h 1620837"/>
              <a:gd name="connsiteX5" fmla="*/ 1034256 w 1036108"/>
              <a:gd name="connsiteY5" fmla="*/ 0 h 1620837"/>
              <a:gd name="connsiteX6" fmla="*/ 1035050 w 1036108"/>
              <a:gd name="connsiteY6" fmla="*/ 1620837 h 1620837"/>
              <a:gd name="connsiteX7" fmla="*/ 0 w 1036108"/>
              <a:gd name="connsiteY7" fmla="*/ 1613693 h 1620837"/>
              <a:gd name="connsiteX0" fmla="*/ 12171 w 1019704"/>
              <a:gd name="connsiteY0" fmla="*/ 1632743 h 1632743"/>
              <a:gd name="connsiteX1" fmla="*/ 1058 w 1019704"/>
              <a:gd name="connsiteY1" fmla="*/ 1285081 h 1632743"/>
              <a:gd name="connsiteX2" fmla="*/ 296333 w 1019704"/>
              <a:gd name="connsiteY2" fmla="*/ 1027906 h 1632743"/>
              <a:gd name="connsiteX3" fmla="*/ 591607 w 1019704"/>
              <a:gd name="connsiteY3" fmla="*/ 675481 h 1632743"/>
              <a:gd name="connsiteX4" fmla="*/ 829733 w 1019704"/>
              <a:gd name="connsiteY4" fmla="*/ 304006 h 1632743"/>
              <a:gd name="connsiteX5" fmla="*/ 1017852 w 1019704"/>
              <a:gd name="connsiteY5" fmla="*/ 0 h 1632743"/>
              <a:gd name="connsiteX6" fmla="*/ 1018646 w 1019704"/>
              <a:gd name="connsiteY6" fmla="*/ 1620837 h 1632743"/>
              <a:gd name="connsiteX7" fmla="*/ 12171 w 1019704"/>
              <a:gd name="connsiteY7" fmla="*/ 1632743 h 1632743"/>
              <a:gd name="connsiteX0" fmla="*/ 0 w 1026583"/>
              <a:gd name="connsiteY0" fmla="*/ 1632743 h 1632743"/>
              <a:gd name="connsiteX1" fmla="*/ 7937 w 1026583"/>
              <a:gd name="connsiteY1" fmla="*/ 1285081 h 1632743"/>
              <a:gd name="connsiteX2" fmla="*/ 303212 w 1026583"/>
              <a:gd name="connsiteY2" fmla="*/ 1027906 h 1632743"/>
              <a:gd name="connsiteX3" fmla="*/ 598486 w 1026583"/>
              <a:gd name="connsiteY3" fmla="*/ 675481 h 1632743"/>
              <a:gd name="connsiteX4" fmla="*/ 836612 w 1026583"/>
              <a:gd name="connsiteY4" fmla="*/ 304006 h 1632743"/>
              <a:gd name="connsiteX5" fmla="*/ 1024731 w 1026583"/>
              <a:gd name="connsiteY5" fmla="*/ 0 h 1632743"/>
              <a:gd name="connsiteX6" fmla="*/ 1025525 w 1026583"/>
              <a:gd name="connsiteY6" fmla="*/ 1620837 h 1632743"/>
              <a:gd name="connsiteX7" fmla="*/ 0 w 1026583"/>
              <a:gd name="connsiteY7" fmla="*/ 1632743 h 1632743"/>
              <a:gd name="connsiteX0" fmla="*/ 0 w 1026583"/>
              <a:gd name="connsiteY0" fmla="*/ 1632743 h 1632743"/>
              <a:gd name="connsiteX1" fmla="*/ 3175 w 1026583"/>
              <a:gd name="connsiteY1" fmla="*/ 1285081 h 1632743"/>
              <a:gd name="connsiteX2" fmla="*/ 303212 w 1026583"/>
              <a:gd name="connsiteY2" fmla="*/ 1027906 h 1632743"/>
              <a:gd name="connsiteX3" fmla="*/ 598486 w 1026583"/>
              <a:gd name="connsiteY3" fmla="*/ 675481 h 1632743"/>
              <a:gd name="connsiteX4" fmla="*/ 836612 w 1026583"/>
              <a:gd name="connsiteY4" fmla="*/ 304006 h 1632743"/>
              <a:gd name="connsiteX5" fmla="*/ 1024731 w 1026583"/>
              <a:gd name="connsiteY5" fmla="*/ 0 h 1632743"/>
              <a:gd name="connsiteX6" fmla="*/ 1025525 w 1026583"/>
              <a:gd name="connsiteY6" fmla="*/ 1620837 h 1632743"/>
              <a:gd name="connsiteX7" fmla="*/ 0 w 1026583"/>
              <a:gd name="connsiteY7" fmla="*/ 1632743 h 1632743"/>
              <a:gd name="connsiteX0" fmla="*/ 2645 w 1029228"/>
              <a:gd name="connsiteY0" fmla="*/ 1632743 h 1632743"/>
              <a:gd name="connsiteX1" fmla="*/ 1058 w 1029228"/>
              <a:gd name="connsiteY1" fmla="*/ 1285081 h 1632743"/>
              <a:gd name="connsiteX2" fmla="*/ 305857 w 1029228"/>
              <a:gd name="connsiteY2" fmla="*/ 1027906 h 1632743"/>
              <a:gd name="connsiteX3" fmla="*/ 601131 w 1029228"/>
              <a:gd name="connsiteY3" fmla="*/ 675481 h 1632743"/>
              <a:gd name="connsiteX4" fmla="*/ 839257 w 1029228"/>
              <a:gd name="connsiteY4" fmla="*/ 304006 h 1632743"/>
              <a:gd name="connsiteX5" fmla="*/ 1027376 w 1029228"/>
              <a:gd name="connsiteY5" fmla="*/ 0 h 1632743"/>
              <a:gd name="connsiteX6" fmla="*/ 1028170 w 1029228"/>
              <a:gd name="connsiteY6" fmla="*/ 1620837 h 1632743"/>
              <a:gd name="connsiteX7" fmla="*/ 2645 w 1029228"/>
              <a:gd name="connsiteY7" fmla="*/ 1632743 h 1632743"/>
              <a:gd name="connsiteX0" fmla="*/ 2645 w 1029228"/>
              <a:gd name="connsiteY0" fmla="*/ 1632743 h 1632743"/>
              <a:gd name="connsiteX1" fmla="*/ 1058 w 1029228"/>
              <a:gd name="connsiteY1" fmla="*/ 1285081 h 1632743"/>
              <a:gd name="connsiteX2" fmla="*/ 305857 w 1029228"/>
              <a:gd name="connsiteY2" fmla="*/ 1027906 h 1632743"/>
              <a:gd name="connsiteX3" fmla="*/ 601131 w 1029228"/>
              <a:gd name="connsiteY3" fmla="*/ 675481 h 1632743"/>
              <a:gd name="connsiteX4" fmla="*/ 839257 w 1029228"/>
              <a:gd name="connsiteY4" fmla="*/ 304006 h 1632743"/>
              <a:gd name="connsiteX5" fmla="*/ 1027376 w 1029228"/>
              <a:gd name="connsiteY5" fmla="*/ 0 h 1632743"/>
              <a:gd name="connsiteX6" fmla="*/ 1025789 w 1029228"/>
              <a:gd name="connsiteY6" fmla="*/ 1620837 h 1632743"/>
              <a:gd name="connsiteX7" fmla="*/ 2645 w 1029228"/>
              <a:gd name="connsiteY7" fmla="*/ 1632743 h 1632743"/>
              <a:gd name="connsiteX0" fmla="*/ 2645 w 1025789"/>
              <a:gd name="connsiteY0" fmla="*/ 1632743 h 1632743"/>
              <a:gd name="connsiteX1" fmla="*/ 1058 w 1025789"/>
              <a:gd name="connsiteY1" fmla="*/ 1285081 h 1632743"/>
              <a:gd name="connsiteX2" fmla="*/ 305857 w 1025789"/>
              <a:gd name="connsiteY2" fmla="*/ 1027906 h 1632743"/>
              <a:gd name="connsiteX3" fmla="*/ 601131 w 1025789"/>
              <a:gd name="connsiteY3" fmla="*/ 675481 h 1632743"/>
              <a:gd name="connsiteX4" fmla="*/ 839257 w 1025789"/>
              <a:gd name="connsiteY4" fmla="*/ 304006 h 1632743"/>
              <a:gd name="connsiteX5" fmla="*/ 1022613 w 1025789"/>
              <a:gd name="connsiteY5" fmla="*/ 0 h 1632743"/>
              <a:gd name="connsiteX6" fmla="*/ 1025789 w 1025789"/>
              <a:gd name="connsiteY6" fmla="*/ 1620837 h 1632743"/>
              <a:gd name="connsiteX7" fmla="*/ 2645 w 1025789"/>
              <a:gd name="connsiteY7" fmla="*/ 1632743 h 1632743"/>
              <a:gd name="connsiteX0" fmla="*/ 2645 w 1025789"/>
              <a:gd name="connsiteY0" fmla="*/ 1635124 h 1635124"/>
              <a:gd name="connsiteX1" fmla="*/ 1058 w 1025789"/>
              <a:gd name="connsiteY1" fmla="*/ 1287462 h 1635124"/>
              <a:gd name="connsiteX2" fmla="*/ 305857 w 1025789"/>
              <a:gd name="connsiteY2" fmla="*/ 1030287 h 1635124"/>
              <a:gd name="connsiteX3" fmla="*/ 601131 w 1025789"/>
              <a:gd name="connsiteY3" fmla="*/ 677862 h 1635124"/>
              <a:gd name="connsiteX4" fmla="*/ 839257 w 1025789"/>
              <a:gd name="connsiteY4" fmla="*/ 306387 h 1635124"/>
              <a:gd name="connsiteX5" fmla="*/ 1022613 w 1025789"/>
              <a:gd name="connsiteY5" fmla="*/ 0 h 1635124"/>
              <a:gd name="connsiteX6" fmla="*/ 1025789 w 1025789"/>
              <a:gd name="connsiteY6" fmla="*/ 1623218 h 1635124"/>
              <a:gd name="connsiteX7" fmla="*/ 2645 w 1025789"/>
              <a:gd name="connsiteY7" fmla="*/ 1635124 h 1635124"/>
              <a:gd name="connsiteX0" fmla="*/ 2645 w 1025789"/>
              <a:gd name="connsiteY0" fmla="*/ 1635124 h 1635124"/>
              <a:gd name="connsiteX1" fmla="*/ 1058 w 1025789"/>
              <a:gd name="connsiteY1" fmla="*/ 1287462 h 1635124"/>
              <a:gd name="connsiteX2" fmla="*/ 305857 w 1025789"/>
              <a:gd name="connsiteY2" fmla="*/ 1030287 h 1635124"/>
              <a:gd name="connsiteX3" fmla="*/ 601131 w 1025789"/>
              <a:gd name="connsiteY3" fmla="*/ 677862 h 1635124"/>
              <a:gd name="connsiteX4" fmla="*/ 839257 w 1025789"/>
              <a:gd name="connsiteY4" fmla="*/ 306387 h 1635124"/>
              <a:gd name="connsiteX5" fmla="*/ 1022613 w 1025789"/>
              <a:gd name="connsiteY5" fmla="*/ 0 h 1635124"/>
              <a:gd name="connsiteX6" fmla="*/ 1025789 w 1025789"/>
              <a:gd name="connsiteY6" fmla="*/ 1623218 h 1635124"/>
              <a:gd name="connsiteX7" fmla="*/ 2645 w 1025789"/>
              <a:gd name="connsiteY7" fmla="*/ 1635124 h 1635124"/>
              <a:gd name="connsiteX0" fmla="*/ 2645 w 1025789"/>
              <a:gd name="connsiteY0" fmla="*/ 1637505 h 1637505"/>
              <a:gd name="connsiteX1" fmla="*/ 1058 w 1025789"/>
              <a:gd name="connsiteY1" fmla="*/ 1289843 h 1637505"/>
              <a:gd name="connsiteX2" fmla="*/ 305857 w 1025789"/>
              <a:gd name="connsiteY2" fmla="*/ 1032668 h 1637505"/>
              <a:gd name="connsiteX3" fmla="*/ 601131 w 1025789"/>
              <a:gd name="connsiteY3" fmla="*/ 680243 h 1637505"/>
              <a:gd name="connsiteX4" fmla="*/ 839257 w 1025789"/>
              <a:gd name="connsiteY4" fmla="*/ 308768 h 1637505"/>
              <a:gd name="connsiteX5" fmla="*/ 1022613 w 1025789"/>
              <a:gd name="connsiteY5" fmla="*/ 0 h 1637505"/>
              <a:gd name="connsiteX6" fmla="*/ 1025789 w 1025789"/>
              <a:gd name="connsiteY6" fmla="*/ 1625599 h 1637505"/>
              <a:gd name="connsiteX7" fmla="*/ 2645 w 1025789"/>
              <a:gd name="connsiteY7" fmla="*/ 1637505 h 1637505"/>
              <a:gd name="connsiteX0" fmla="*/ 2645 w 1026846"/>
              <a:gd name="connsiteY0" fmla="*/ 1637505 h 1637505"/>
              <a:gd name="connsiteX1" fmla="*/ 1058 w 1026846"/>
              <a:gd name="connsiteY1" fmla="*/ 1289843 h 1637505"/>
              <a:gd name="connsiteX2" fmla="*/ 305857 w 1026846"/>
              <a:gd name="connsiteY2" fmla="*/ 1032668 h 1637505"/>
              <a:gd name="connsiteX3" fmla="*/ 601131 w 1026846"/>
              <a:gd name="connsiteY3" fmla="*/ 680243 h 1637505"/>
              <a:gd name="connsiteX4" fmla="*/ 839257 w 1026846"/>
              <a:gd name="connsiteY4" fmla="*/ 308768 h 1637505"/>
              <a:gd name="connsiteX5" fmla="*/ 1024994 w 1026846"/>
              <a:gd name="connsiteY5" fmla="*/ 0 h 1637505"/>
              <a:gd name="connsiteX6" fmla="*/ 1025789 w 1026846"/>
              <a:gd name="connsiteY6" fmla="*/ 1625599 h 1637505"/>
              <a:gd name="connsiteX7" fmla="*/ 2645 w 1026846"/>
              <a:gd name="connsiteY7" fmla="*/ 1637505 h 1637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6846" h="1637505">
                <a:moveTo>
                  <a:pt x="2645" y="1637505"/>
                </a:moveTo>
                <a:cubicBezTo>
                  <a:pt x="3703" y="1513680"/>
                  <a:pt x="0" y="1413668"/>
                  <a:pt x="1058" y="1289843"/>
                </a:cubicBezTo>
                <a:cubicBezTo>
                  <a:pt x="41275" y="1191418"/>
                  <a:pt x="255057" y="1131093"/>
                  <a:pt x="305857" y="1032668"/>
                </a:cubicBezTo>
                <a:lnTo>
                  <a:pt x="601131" y="680243"/>
                </a:lnTo>
                <a:lnTo>
                  <a:pt x="839257" y="308768"/>
                </a:lnTo>
                <a:lnTo>
                  <a:pt x="1024994" y="0"/>
                </a:lnTo>
                <a:cubicBezTo>
                  <a:pt x="1026846" y="523610"/>
                  <a:pt x="1023937" y="1101989"/>
                  <a:pt x="1025789" y="1625599"/>
                </a:cubicBezTo>
                <a:lnTo>
                  <a:pt x="2645" y="1637505"/>
                </a:lnTo>
                <a:close/>
              </a:path>
            </a:pathLst>
          </a:custGeom>
          <a:solidFill>
            <a:schemeClr val="accent2">
              <a:lumMod val="7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56" name="Freeform 55"/>
          <p:cNvSpPr/>
          <p:nvPr/>
        </p:nvSpPr>
        <p:spPr>
          <a:xfrm flipH="1">
            <a:off x="6923304" y="4212483"/>
            <a:ext cx="1013089" cy="1587500"/>
          </a:xfrm>
          <a:custGeom>
            <a:avLst/>
            <a:gdLst>
              <a:gd name="connsiteX0" fmla="*/ 0 w 2286000"/>
              <a:gd name="connsiteY0" fmla="*/ 3175000 h 3175000"/>
              <a:gd name="connsiteX1" fmla="*/ 0 w 2286000"/>
              <a:gd name="connsiteY1" fmla="*/ 1485900 h 3175000"/>
              <a:gd name="connsiteX2" fmla="*/ 393700 w 2286000"/>
              <a:gd name="connsiteY2" fmla="*/ 774700 h 3175000"/>
              <a:gd name="connsiteX3" fmla="*/ 762000 w 2286000"/>
              <a:gd name="connsiteY3" fmla="*/ 241300 h 3175000"/>
              <a:gd name="connsiteX4" fmla="*/ 1079500 w 2286000"/>
              <a:gd name="connsiteY4" fmla="*/ 0 h 3175000"/>
              <a:gd name="connsiteX5" fmla="*/ 1155700 w 2286000"/>
              <a:gd name="connsiteY5" fmla="*/ 0 h 3175000"/>
              <a:gd name="connsiteX6" fmla="*/ 1422400 w 2286000"/>
              <a:gd name="connsiteY6" fmla="*/ 114300 h 3175000"/>
              <a:gd name="connsiteX7" fmla="*/ 1778000 w 2286000"/>
              <a:gd name="connsiteY7" fmla="*/ 558800 h 3175000"/>
              <a:gd name="connsiteX8" fmla="*/ 2286000 w 2286000"/>
              <a:gd name="connsiteY8" fmla="*/ 1422400 h 3175000"/>
              <a:gd name="connsiteX9" fmla="*/ 2286000 w 2286000"/>
              <a:gd name="connsiteY9" fmla="*/ 3175000 h 3175000"/>
              <a:gd name="connsiteX10" fmla="*/ 0 w 2286000"/>
              <a:gd name="connsiteY10" fmla="*/ 3175000 h 3175000"/>
              <a:gd name="connsiteX0" fmla="*/ 0 w 2374900"/>
              <a:gd name="connsiteY0" fmla="*/ 3175000 h 3175000"/>
              <a:gd name="connsiteX1" fmla="*/ 0 w 2374900"/>
              <a:gd name="connsiteY1" fmla="*/ 1485900 h 3175000"/>
              <a:gd name="connsiteX2" fmla="*/ 393700 w 2374900"/>
              <a:gd name="connsiteY2" fmla="*/ 774700 h 3175000"/>
              <a:gd name="connsiteX3" fmla="*/ 762000 w 2374900"/>
              <a:gd name="connsiteY3" fmla="*/ 241300 h 3175000"/>
              <a:gd name="connsiteX4" fmla="*/ 1079500 w 2374900"/>
              <a:gd name="connsiteY4" fmla="*/ 0 h 3175000"/>
              <a:gd name="connsiteX5" fmla="*/ 1155700 w 2374900"/>
              <a:gd name="connsiteY5" fmla="*/ 0 h 3175000"/>
              <a:gd name="connsiteX6" fmla="*/ 1422400 w 2374900"/>
              <a:gd name="connsiteY6" fmla="*/ 114300 h 3175000"/>
              <a:gd name="connsiteX7" fmla="*/ 1778000 w 2374900"/>
              <a:gd name="connsiteY7" fmla="*/ 558800 h 3175000"/>
              <a:gd name="connsiteX8" fmla="*/ 2374900 w 2374900"/>
              <a:gd name="connsiteY8" fmla="*/ 1587500 h 3175000"/>
              <a:gd name="connsiteX9" fmla="*/ 2286000 w 2374900"/>
              <a:gd name="connsiteY9" fmla="*/ 3175000 h 3175000"/>
              <a:gd name="connsiteX10" fmla="*/ 0 w 2374900"/>
              <a:gd name="connsiteY10" fmla="*/ 3175000 h 3175000"/>
              <a:gd name="connsiteX0" fmla="*/ 0 w 2387600"/>
              <a:gd name="connsiteY0" fmla="*/ 3175000 h 3175000"/>
              <a:gd name="connsiteX1" fmla="*/ 0 w 2387600"/>
              <a:gd name="connsiteY1" fmla="*/ 1485900 h 3175000"/>
              <a:gd name="connsiteX2" fmla="*/ 393700 w 2387600"/>
              <a:gd name="connsiteY2" fmla="*/ 774700 h 3175000"/>
              <a:gd name="connsiteX3" fmla="*/ 762000 w 2387600"/>
              <a:gd name="connsiteY3" fmla="*/ 241300 h 3175000"/>
              <a:gd name="connsiteX4" fmla="*/ 1079500 w 2387600"/>
              <a:gd name="connsiteY4" fmla="*/ 0 h 3175000"/>
              <a:gd name="connsiteX5" fmla="*/ 1155700 w 2387600"/>
              <a:gd name="connsiteY5" fmla="*/ 0 h 3175000"/>
              <a:gd name="connsiteX6" fmla="*/ 1422400 w 2387600"/>
              <a:gd name="connsiteY6" fmla="*/ 114300 h 3175000"/>
              <a:gd name="connsiteX7" fmla="*/ 1778000 w 2387600"/>
              <a:gd name="connsiteY7" fmla="*/ 558800 h 3175000"/>
              <a:gd name="connsiteX8" fmla="*/ 2374900 w 2387600"/>
              <a:gd name="connsiteY8" fmla="*/ 1587500 h 3175000"/>
              <a:gd name="connsiteX9" fmla="*/ 2387600 w 2387600"/>
              <a:gd name="connsiteY9" fmla="*/ 3136900 h 3175000"/>
              <a:gd name="connsiteX10" fmla="*/ 0 w 2387600"/>
              <a:gd name="connsiteY10" fmla="*/ 3175000 h 3175000"/>
              <a:gd name="connsiteX0" fmla="*/ 0 w 2387600"/>
              <a:gd name="connsiteY0" fmla="*/ 3175000 h 3175000"/>
              <a:gd name="connsiteX1" fmla="*/ 0 w 2387600"/>
              <a:gd name="connsiteY1" fmla="*/ 1485900 h 3175000"/>
              <a:gd name="connsiteX2" fmla="*/ 393700 w 2387600"/>
              <a:gd name="connsiteY2" fmla="*/ 774700 h 3175000"/>
              <a:gd name="connsiteX3" fmla="*/ 762000 w 2387600"/>
              <a:gd name="connsiteY3" fmla="*/ 241300 h 3175000"/>
              <a:gd name="connsiteX4" fmla="*/ 1079500 w 2387600"/>
              <a:gd name="connsiteY4" fmla="*/ 0 h 3175000"/>
              <a:gd name="connsiteX5" fmla="*/ 1155700 w 2387600"/>
              <a:gd name="connsiteY5" fmla="*/ 0 h 3175000"/>
              <a:gd name="connsiteX6" fmla="*/ 1422400 w 2387600"/>
              <a:gd name="connsiteY6" fmla="*/ 114300 h 3175000"/>
              <a:gd name="connsiteX7" fmla="*/ 1778000 w 2387600"/>
              <a:gd name="connsiteY7" fmla="*/ 558800 h 3175000"/>
              <a:gd name="connsiteX8" fmla="*/ 2374900 w 2387600"/>
              <a:gd name="connsiteY8" fmla="*/ 1587500 h 3175000"/>
              <a:gd name="connsiteX9" fmla="*/ 2387600 w 2387600"/>
              <a:gd name="connsiteY9" fmla="*/ 3175000 h 3175000"/>
              <a:gd name="connsiteX10" fmla="*/ 0 w 2387600"/>
              <a:gd name="connsiteY10" fmla="*/ 3175000 h 3175000"/>
              <a:gd name="connsiteX0" fmla="*/ 0 w 2387600"/>
              <a:gd name="connsiteY0" fmla="*/ 3175000 h 3175000"/>
              <a:gd name="connsiteX1" fmla="*/ 0 w 2387600"/>
              <a:gd name="connsiteY1" fmla="*/ 1485900 h 3175000"/>
              <a:gd name="connsiteX2" fmla="*/ 393700 w 2387600"/>
              <a:gd name="connsiteY2" fmla="*/ 774700 h 3175000"/>
              <a:gd name="connsiteX3" fmla="*/ 762000 w 2387600"/>
              <a:gd name="connsiteY3" fmla="*/ 241300 h 3175000"/>
              <a:gd name="connsiteX4" fmla="*/ 1079500 w 2387600"/>
              <a:gd name="connsiteY4" fmla="*/ 0 h 3175000"/>
              <a:gd name="connsiteX5" fmla="*/ 1155700 w 2387600"/>
              <a:gd name="connsiteY5" fmla="*/ 0 h 3175000"/>
              <a:gd name="connsiteX6" fmla="*/ 1422400 w 2387600"/>
              <a:gd name="connsiteY6" fmla="*/ 114300 h 3175000"/>
              <a:gd name="connsiteX7" fmla="*/ 2374900 w 2387600"/>
              <a:gd name="connsiteY7" fmla="*/ 1587500 h 3175000"/>
              <a:gd name="connsiteX8" fmla="*/ 2387600 w 2387600"/>
              <a:gd name="connsiteY8" fmla="*/ 3175000 h 3175000"/>
              <a:gd name="connsiteX9" fmla="*/ 0 w 2387600"/>
              <a:gd name="connsiteY9" fmla="*/ 3175000 h 3175000"/>
              <a:gd name="connsiteX0" fmla="*/ 0 w 2387600"/>
              <a:gd name="connsiteY0" fmla="*/ 3175000 h 3175000"/>
              <a:gd name="connsiteX1" fmla="*/ 0 w 2387600"/>
              <a:gd name="connsiteY1" fmla="*/ 1485900 h 3175000"/>
              <a:gd name="connsiteX2" fmla="*/ 393700 w 2387600"/>
              <a:gd name="connsiteY2" fmla="*/ 774700 h 3175000"/>
              <a:gd name="connsiteX3" fmla="*/ 762000 w 2387600"/>
              <a:gd name="connsiteY3" fmla="*/ 241300 h 3175000"/>
              <a:gd name="connsiteX4" fmla="*/ 1079500 w 2387600"/>
              <a:gd name="connsiteY4" fmla="*/ 0 h 3175000"/>
              <a:gd name="connsiteX5" fmla="*/ 1155700 w 2387600"/>
              <a:gd name="connsiteY5" fmla="*/ 0 h 3175000"/>
              <a:gd name="connsiteX6" fmla="*/ 2374900 w 2387600"/>
              <a:gd name="connsiteY6" fmla="*/ 1587500 h 3175000"/>
              <a:gd name="connsiteX7" fmla="*/ 2387600 w 2387600"/>
              <a:gd name="connsiteY7" fmla="*/ 3175000 h 3175000"/>
              <a:gd name="connsiteX8" fmla="*/ 0 w 2387600"/>
              <a:gd name="connsiteY8" fmla="*/ 3175000 h 3175000"/>
              <a:gd name="connsiteX0" fmla="*/ 0 w 2387600"/>
              <a:gd name="connsiteY0" fmla="*/ 3175000 h 3175000"/>
              <a:gd name="connsiteX1" fmla="*/ 0 w 2387600"/>
              <a:gd name="connsiteY1" fmla="*/ 1485900 h 3175000"/>
              <a:gd name="connsiteX2" fmla="*/ 393700 w 2387600"/>
              <a:gd name="connsiteY2" fmla="*/ 774700 h 3175000"/>
              <a:gd name="connsiteX3" fmla="*/ 762000 w 2387600"/>
              <a:gd name="connsiteY3" fmla="*/ 241300 h 3175000"/>
              <a:gd name="connsiteX4" fmla="*/ 1079500 w 2387600"/>
              <a:gd name="connsiteY4" fmla="*/ 0 h 3175000"/>
              <a:gd name="connsiteX5" fmla="*/ 2374900 w 2387600"/>
              <a:gd name="connsiteY5" fmla="*/ 1587500 h 3175000"/>
              <a:gd name="connsiteX6" fmla="*/ 2387600 w 2387600"/>
              <a:gd name="connsiteY6" fmla="*/ 3175000 h 3175000"/>
              <a:gd name="connsiteX7" fmla="*/ 0 w 2387600"/>
              <a:gd name="connsiteY7" fmla="*/ 3175000 h 3175000"/>
              <a:gd name="connsiteX0" fmla="*/ 0 w 2387600"/>
              <a:gd name="connsiteY0" fmla="*/ 2933700 h 2933700"/>
              <a:gd name="connsiteX1" fmla="*/ 0 w 2387600"/>
              <a:gd name="connsiteY1" fmla="*/ 1244600 h 2933700"/>
              <a:gd name="connsiteX2" fmla="*/ 393700 w 2387600"/>
              <a:gd name="connsiteY2" fmla="*/ 533400 h 2933700"/>
              <a:gd name="connsiteX3" fmla="*/ 762000 w 2387600"/>
              <a:gd name="connsiteY3" fmla="*/ 0 h 2933700"/>
              <a:gd name="connsiteX4" fmla="*/ 2374900 w 2387600"/>
              <a:gd name="connsiteY4" fmla="*/ 1346200 h 2933700"/>
              <a:gd name="connsiteX5" fmla="*/ 2387600 w 2387600"/>
              <a:gd name="connsiteY5" fmla="*/ 2933700 h 2933700"/>
              <a:gd name="connsiteX6" fmla="*/ 0 w 2387600"/>
              <a:gd name="connsiteY6" fmla="*/ 2933700 h 2933700"/>
              <a:gd name="connsiteX0" fmla="*/ 0 w 2387600"/>
              <a:gd name="connsiteY0" fmla="*/ 2400300 h 2400300"/>
              <a:gd name="connsiteX1" fmla="*/ 0 w 2387600"/>
              <a:gd name="connsiteY1" fmla="*/ 711200 h 2400300"/>
              <a:gd name="connsiteX2" fmla="*/ 393700 w 2387600"/>
              <a:gd name="connsiteY2" fmla="*/ 0 h 2400300"/>
              <a:gd name="connsiteX3" fmla="*/ 2374900 w 2387600"/>
              <a:gd name="connsiteY3" fmla="*/ 812800 h 2400300"/>
              <a:gd name="connsiteX4" fmla="*/ 2387600 w 2387600"/>
              <a:gd name="connsiteY4" fmla="*/ 2400300 h 2400300"/>
              <a:gd name="connsiteX5" fmla="*/ 0 w 2387600"/>
              <a:gd name="connsiteY5" fmla="*/ 2400300 h 2400300"/>
              <a:gd name="connsiteX0" fmla="*/ 0 w 2387600"/>
              <a:gd name="connsiteY0" fmla="*/ 1689100 h 1689100"/>
              <a:gd name="connsiteX1" fmla="*/ 0 w 2387600"/>
              <a:gd name="connsiteY1" fmla="*/ 0 h 1689100"/>
              <a:gd name="connsiteX2" fmla="*/ 2374900 w 2387600"/>
              <a:gd name="connsiteY2" fmla="*/ 101600 h 1689100"/>
              <a:gd name="connsiteX3" fmla="*/ 2387600 w 2387600"/>
              <a:gd name="connsiteY3" fmla="*/ 1689100 h 1689100"/>
              <a:gd name="connsiteX4" fmla="*/ 0 w 2387600"/>
              <a:gd name="connsiteY4" fmla="*/ 1689100 h 1689100"/>
              <a:gd name="connsiteX0" fmla="*/ 0 w 2387600"/>
              <a:gd name="connsiteY0" fmla="*/ 1587500 h 1587500"/>
              <a:gd name="connsiteX1" fmla="*/ 2374900 w 2387600"/>
              <a:gd name="connsiteY1" fmla="*/ 0 h 1587500"/>
              <a:gd name="connsiteX2" fmla="*/ 2387600 w 2387600"/>
              <a:gd name="connsiteY2" fmla="*/ 1587500 h 1587500"/>
              <a:gd name="connsiteX3" fmla="*/ 0 w 2387600"/>
              <a:gd name="connsiteY3" fmla="*/ 1587500 h 1587500"/>
              <a:gd name="connsiteX0" fmla="*/ 0 w 2387600"/>
              <a:gd name="connsiteY0" fmla="*/ 1587500 h 1587500"/>
              <a:gd name="connsiteX1" fmla="*/ 2184400 w 2387600"/>
              <a:gd name="connsiteY1" fmla="*/ 254000 h 1587500"/>
              <a:gd name="connsiteX2" fmla="*/ 2374900 w 2387600"/>
              <a:gd name="connsiteY2" fmla="*/ 0 h 1587500"/>
              <a:gd name="connsiteX3" fmla="*/ 2387600 w 2387600"/>
              <a:gd name="connsiteY3" fmla="*/ 1587500 h 1587500"/>
              <a:gd name="connsiteX4" fmla="*/ 0 w 2387600"/>
              <a:gd name="connsiteY4" fmla="*/ 1587500 h 1587500"/>
              <a:gd name="connsiteX0" fmla="*/ 0 w 2387600"/>
              <a:gd name="connsiteY0" fmla="*/ 1587500 h 1587500"/>
              <a:gd name="connsiteX1" fmla="*/ 2184400 w 2387600"/>
              <a:gd name="connsiteY1" fmla="*/ 254000 h 1587500"/>
              <a:gd name="connsiteX2" fmla="*/ 2374900 w 2387600"/>
              <a:gd name="connsiteY2" fmla="*/ 0 h 1587500"/>
              <a:gd name="connsiteX3" fmla="*/ 2387600 w 2387600"/>
              <a:gd name="connsiteY3" fmla="*/ 1587500 h 1587500"/>
              <a:gd name="connsiteX4" fmla="*/ 0 w 2387600"/>
              <a:gd name="connsiteY4" fmla="*/ 1587500 h 1587500"/>
              <a:gd name="connsiteX0" fmla="*/ 151342 w 2538942"/>
              <a:gd name="connsiteY0" fmla="*/ 1587500 h 1587500"/>
              <a:gd name="connsiteX1" fmla="*/ 1849967 w 2538942"/>
              <a:gd name="connsiteY1" fmla="*/ 939800 h 1587500"/>
              <a:gd name="connsiteX2" fmla="*/ 2335742 w 2538942"/>
              <a:gd name="connsiteY2" fmla="*/ 254000 h 1587500"/>
              <a:gd name="connsiteX3" fmla="*/ 2526242 w 2538942"/>
              <a:gd name="connsiteY3" fmla="*/ 0 h 1587500"/>
              <a:gd name="connsiteX4" fmla="*/ 2538942 w 2538942"/>
              <a:gd name="connsiteY4" fmla="*/ 1587500 h 1587500"/>
              <a:gd name="connsiteX5" fmla="*/ 151342 w 2538942"/>
              <a:gd name="connsiteY5" fmla="*/ 1587500 h 1587500"/>
              <a:gd name="connsiteX0" fmla="*/ 151342 w 2538942"/>
              <a:gd name="connsiteY0" fmla="*/ 1587500 h 1587500"/>
              <a:gd name="connsiteX1" fmla="*/ 1802342 w 2538942"/>
              <a:gd name="connsiteY1" fmla="*/ 939800 h 1587500"/>
              <a:gd name="connsiteX2" fmla="*/ 2335742 w 2538942"/>
              <a:gd name="connsiteY2" fmla="*/ 254000 h 1587500"/>
              <a:gd name="connsiteX3" fmla="*/ 2526242 w 2538942"/>
              <a:gd name="connsiteY3" fmla="*/ 0 h 1587500"/>
              <a:gd name="connsiteX4" fmla="*/ 2538942 w 2538942"/>
              <a:gd name="connsiteY4" fmla="*/ 1587500 h 1587500"/>
              <a:gd name="connsiteX5" fmla="*/ 151342 w 2538942"/>
              <a:gd name="connsiteY5" fmla="*/ 1587500 h 1587500"/>
              <a:gd name="connsiteX0" fmla="*/ 151342 w 2538942"/>
              <a:gd name="connsiteY0" fmla="*/ 1587500 h 1587500"/>
              <a:gd name="connsiteX1" fmla="*/ 1802342 w 2538942"/>
              <a:gd name="connsiteY1" fmla="*/ 939800 h 1587500"/>
              <a:gd name="connsiteX2" fmla="*/ 2335742 w 2538942"/>
              <a:gd name="connsiteY2" fmla="*/ 254000 h 1587500"/>
              <a:gd name="connsiteX3" fmla="*/ 2526242 w 2538942"/>
              <a:gd name="connsiteY3" fmla="*/ 0 h 1587500"/>
              <a:gd name="connsiteX4" fmla="*/ 2538942 w 2538942"/>
              <a:gd name="connsiteY4" fmla="*/ 1587500 h 1587500"/>
              <a:gd name="connsiteX5" fmla="*/ 151342 w 2538942"/>
              <a:gd name="connsiteY5" fmla="*/ 1587500 h 1587500"/>
              <a:gd name="connsiteX0" fmla="*/ 151342 w 2538942"/>
              <a:gd name="connsiteY0" fmla="*/ 1587500 h 1587500"/>
              <a:gd name="connsiteX1" fmla="*/ 1802342 w 2538942"/>
              <a:gd name="connsiteY1" fmla="*/ 977900 h 1587500"/>
              <a:gd name="connsiteX2" fmla="*/ 2335742 w 2538942"/>
              <a:gd name="connsiteY2" fmla="*/ 254000 h 1587500"/>
              <a:gd name="connsiteX3" fmla="*/ 2526242 w 2538942"/>
              <a:gd name="connsiteY3" fmla="*/ 0 h 1587500"/>
              <a:gd name="connsiteX4" fmla="*/ 2538942 w 2538942"/>
              <a:gd name="connsiteY4" fmla="*/ 1587500 h 1587500"/>
              <a:gd name="connsiteX5" fmla="*/ 151342 w 2538942"/>
              <a:gd name="connsiteY5" fmla="*/ 1587500 h 1587500"/>
              <a:gd name="connsiteX0" fmla="*/ 379942 w 1100667"/>
              <a:gd name="connsiteY0" fmla="*/ 1577975 h 1587500"/>
              <a:gd name="connsiteX1" fmla="*/ 364067 w 1100667"/>
              <a:gd name="connsiteY1" fmla="*/ 977900 h 1587500"/>
              <a:gd name="connsiteX2" fmla="*/ 897467 w 1100667"/>
              <a:gd name="connsiteY2" fmla="*/ 254000 h 1587500"/>
              <a:gd name="connsiteX3" fmla="*/ 1087967 w 1100667"/>
              <a:gd name="connsiteY3" fmla="*/ 0 h 1587500"/>
              <a:gd name="connsiteX4" fmla="*/ 1100667 w 1100667"/>
              <a:gd name="connsiteY4" fmla="*/ 1587500 h 1587500"/>
              <a:gd name="connsiteX5" fmla="*/ 379942 w 1100667"/>
              <a:gd name="connsiteY5" fmla="*/ 1577975 h 1587500"/>
              <a:gd name="connsiteX0" fmla="*/ 15875 w 736600"/>
              <a:gd name="connsiteY0" fmla="*/ 1577975 h 1587500"/>
              <a:gd name="connsiteX1" fmla="*/ 0 w 736600"/>
              <a:gd name="connsiteY1" fmla="*/ 977900 h 1587500"/>
              <a:gd name="connsiteX2" fmla="*/ 533400 w 736600"/>
              <a:gd name="connsiteY2" fmla="*/ 254000 h 1587500"/>
              <a:gd name="connsiteX3" fmla="*/ 723900 w 736600"/>
              <a:gd name="connsiteY3" fmla="*/ 0 h 1587500"/>
              <a:gd name="connsiteX4" fmla="*/ 736600 w 736600"/>
              <a:gd name="connsiteY4" fmla="*/ 1587500 h 1587500"/>
              <a:gd name="connsiteX5" fmla="*/ 15875 w 736600"/>
              <a:gd name="connsiteY5" fmla="*/ 1577975 h 1587500"/>
              <a:gd name="connsiteX0" fmla="*/ 15875 w 736600"/>
              <a:gd name="connsiteY0" fmla="*/ 1577975 h 1587500"/>
              <a:gd name="connsiteX1" fmla="*/ 0 w 736600"/>
              <a:gd name="connsiteY1" fmla="*/ 977900 h 1587500"/>
              <a:gd name="connsiteX2" fmla="*/ 295274 w 736600"/>
              <a:gd name="connsiteY2" fmla="*/ 625475 h 1587500"/>
              <a:gd name="connsiteX3" fmla="*/ 533400 w 736600"/>
              <a:gd name="connsiteY3" fmla="*/ 254000 h 1587500"/>
              <a:gd name="connsiteX4" fmla="*/ 723900 w 736600"/>
              <a:gd name="connsiteY4" fmla="*/ 0 h 1587500"/>
              <a:gd name="connsiteX5" fmla="*/ 736600 w 736600"/>
              <a:gd name="connsiteY5" fmla="*/ 1587500 h 1587500"/>
              <a:gd name="connsiteX6" fmla="*/ 15875 w 736600"/>
              <a:gd name="connsiteY6" fmla="*/ 1577975 h 1587500"/>
              <a:gd name="connsiteX0" fmla="*/ 0 w 739775"/>
              <a:gd name="connsiteY0" fmla="*/ 1577975 h 1587500"/>
              <a:gd name="connsiteX1" fmla="*/ 3175 w 739775"/>
              <a:gd name="connsiteY1" fmla="*/ 977900 h 1587500"/>
              <a:gd name="connsiteX2" fmla="*/ 298449 w 739775"/>
              <a:gd name="connsiteY2" fmla="*/ 625475 h 1587500"/>
              <a:gd name="connsiteX3" fmla="*/ 536575 w 739775"/>
              <a:gd name="connsiteY3" fmla="*/ 254000 h 1587500"/>
              <a:gd name="connsiteX4" fmla="*/ 727075 w 739775"/>
              <a:gd name="connsiteY4" fmla="*/ 0 h 1587500"/>
              <a:gd name="connsiteX5" fmla="*/ 739775 w 739775"/>
              <a:gd name="connsiteY5" fmla="*/ 1587500 h 1587500"/>
              <a:gd name="connsiteX6" fmla="*/ 0 w 739775"/>
              <a:gd name="connsiteY6" fmla="*/ 1577975 h 1587500"/>
              <a:gd name="connsiteX0" fmla="*/ 16933 w 737658"/>
              <a:gd name="connsiteY0" fmla="*/ 1577975 h 1587500"/>
              <a:gd name="connsiteX1" fmla="*/ 1058 w 737658"/>
              <a:gd name="connsiteY1" fmla="*/ 977900 h 1587500"/>
              <a:gd name="connsiteX2" fmla="*/ 296332 w 737658"/>
              <a:gd name="connsiteY2" fmla="*/ 625475 h 1587500"/>
              <a:gd name="connsiteX3" fmla="*/ 534458 w 737658"/>
              <a:gd name="connsiteY3" fmla="*/ 254000 h 1587500"/>
              <a:gd name="connsiteX4" fmla="*/ 724958 w 737658"/>
              <a:gd name="connsiteY4" fmla="*/ 0 h 1587500"/>
              <a:gd name="connsiteX5" fmla="*/ 737658 w 737658"/>
              <a:gd name="connsiteY5" fmla="*/ 1587500 h 1587500"/>
              <a:gd name="connsiteX6" fmla="*/ 16933 w 737658"/>
              <a:gd name="connsiteY6" fmla="*/ 1577975 h 1587500"/>
              <a:gd name="connsiteX0" fmla="*/ 16933 w 737658"/>
              <a:gd name="connsiteY0" fmla="*/ 1577975 h 1587500"/>
              <a:gd name="connsiteX1" fmla="*/ 1058 w 737658"/>
              <a:gd name="connsiteY1" fmla="*/ 977900 h 1587500"/>
              <a:gd name="connsiteX2" fmla="*/ 324907 w 737658"/>
              <a:gd name="connsiteY2" fmla="*/ 692150 h 1587500"/>
              <a:gd name="connsiteX3" fmla="*/ 534458 w 737658"/>
              <a:gd name="connsiteY3" fmla="*/ 254000 h 1587500"/>
              <a:gd name="connsiteX4" fmla="*/ 724958 w 737658"/>
              <a:gd name="connsiteY4" fmla="*/ 0 h 1587500"/>
              <a:gd name="connsiteX5" fmla="*/ 737658 w 737658"/>
              <a:gd name="connsiteY5" fmla="*/ 1587500 h 1587500"/>
              <a:gd name="connsiteX6" fmla="*/ 16933 w 737658"/>
              <a:gd name="connsiteY6" fmla="*/ 1577975 h 1587500"/>
              <a:gd name="connsiteX0" fmla="*/ 7408 w 728133"/>
              <a:gd name="connsiteY0" fmla="*/ 1577975 h 1587500"/>
              <a:gd name="connsiteX1" fmla="*/ 1058 w 728133"/>
              <a:gd name="connsiteY1" fmla="*/ 1035050 h 1587500"/>
              <a:gd name="connsiteX2" fmla="*/ 315382 w 728133"/>
              <a:gd name="connsiteY2" fmla="*/ 692150 h 1587500"/>
              <a:gd name="connsiteX3" fmla="*/ 524933 w 728133"/>
              <a:gd name="connsiteY3" fmla="*/ 254000 h 1587500"/>
              <a:gd name="connsiteX4" fmla="*/ 715433 w 728133"/>
              <a:gd name="connsiteY4" fmla="*/ 0 h 1587500"/>
              <a:gd name="connsiteX5" fmla="*/ 728133 w 728133"/>
              <a:gd name="connsiteY5" fmla="*/ 1587500 h 1587500"/>
              <a:gd name="connsiteX6" fmla="*/ 7408 w 728133"/>
              <a:gd name="connsiteY6" fmla="*/ 1577975 h 1587500"/>
              <a:gd name="connsiteX0" fmla="*/ 7408 w 728133"/>
              <a:gd name="connsiteY0" fmla="*/ 1577975 h 1587500"/>
              <a:gd name="connsiteX1" fmla="*/ 1058 w 728133"/>
              <a:gd name="connsiteY1" fmla="*/ 1035050 h 1587500"/>
              <a:gd name="connsiteX2" fmla="*/ 315382 w 728133"/>
              <a:gd name="connsiteY2" fmla="*/ 692150 h 1587500"/>
              <a:gd name="connsiteX3" fmla="*/ 582083 w 728133"/>
              <a:gd name="connsiteY3" fmla="*/ 254000 h 1587500"/>
              <a:gd name="connsiteX4" fmla="*/ 715433 w 728133"/>
              <a:gd name="connsiteY4" fmla="*/ 0 h 1587500"/>
              <a:gd name="connsiteX5" fmla="*/ 728133 w 728133"/>
              <a:gd name="connsiteY5" fmla="*/ 1587500 h 1587500"/>
              <a:gd name="connsiteX6" fmla="*/ 7408 w 728133"/>
              <a:gd name="connsiteY6" fmla="*/ 1577975 h 1587500"/>
              <a:gd name="connsiteX0" fmla="*/ 0 w 749300"/>
              <a:gd name="connsiteY0" fmla="*/ 1577975 h 1587500"/>
              <a:gd name="connsiteX1" fmla="*/ 22225 w 749300"/>
              <a:gd name="connsiteY1" fmla="*/ 1035050 h 1587500"/>
              <a:gd name="connsiteX2" fmla="*/ 336549 w 749300"/>
              <a:gd name="connsiteY2" fmla="*/ 692150 h 1587500"/>
              <a:gd name="connsiteX3" fmla="*/ 603250 w 749300"/>
              <a:gd name="connsiteY3" fmla="*/ 254000 h 1587500"/>
              <a:gd name="connsiteX4" fmla="*/ 736600 w 749300"/>
              <a:gd name="connsiteY4" fmla="*/ 0 h 1587500"/>
              <a:gd name="connsiteX5" fmla="*/ 749300 w 749300"/>
              <a:gd name="connsiteY5" fmla="*/ 1587500 h 1587500"/>
              <a:gd name="connsiteX6" fmla="*/ 0 w 749300"/>
              <a:gd name="connsiteY6" fmla="*/ 1577975 h 1587500"/>
              <a:gd name="connsiteX0" fmla="*/ 0 w 736600"/>
              <a:gd name="connsiteY0" fmla="*/ 1577975 h 1587500"/>
              <a:gd name="connsiteX1" fmla="*/ 22225 w 736600"/>
              <a:gd name="connsiteY1" fmla="*/ 1035050 h 1587500"/>
              <a:gd name="connsiteX2" fmla="*/ 336549 w 736600"/>
              <a:gd name="connsiteY2" fmla="*/ 692150 h 1587500"/>
              <a:gd name="connsiteX3" fmla="*/ 603250 w 736600"/>
              <a:gd name="connsiteY3" fmla="*/ 254000 h 1587500"/>
              <a:gd name="connsiteX4" fmla="*/ 736600 w 736600"/>
              <a:gd name="connsiteY4" fmla="*/ 0 h 1587500"/>
              <a:gd name="connsiteX5" fmla="*/ 711200 w 736600"/>
              <a:gd name="connsiteY5" fmla="*/ 1587500 h 1587500"/>
              <a:gd name="connsiteX6" fmla="*/ 0 w 736600"/>
              <a:gd name="connsiteY6" fmla="*/ 1577975 h 1587500"/>
              <a:gd name="connsiteX0" fmla="*/ 0 w 736600"/>
              <a:gd name="connsiteY0" fmla="*/ 1577975 h 1587500"/>
              <a:gd name="connsiteX1" fmla="*/ 22225 w 736600"/>
              <a:gd name="connsiteY1" fmla="*/ 1035050 h 1587500"/>
              <a:gd name="connsiteX2" fmla="*/ 336549 w 736600"/>
              <a:gd name="connsiteY2" fmla="*/ 692150 h 1587500"/>
              <a:gd name="connsiteX3" fmla="*/ 603250 w 736600"/>
              <a:gd name="connsiteY3" fmla="*/ 254000 h 1587500"/>
              <a:gd name="connsiteX4" fmla="*/ 736600 w 736600"/>
              <a:gd name="connsiteY4" fmla="*/ 0 h 1587500"/>
              <a:gd name="connsiteX5" fmla="*/ 720725 w 736600"/>
              <a:gd name="connsiteY5" fmla="*/ 1587500 h 1587500"/>
              <a:gd name="connsiteX6" fmla="*/ 0 w 736600"/>
              <a:gd name="connsiteY6" fmla="*/ 1577975 h 1587500"/>
              <a:gd name="connsiteX0" fmla="*/ 152664 w 889264"/>
              <a:gd name="connsiteY0" fmla="*/ 1577975 h 1587500"/>
              <a:gd name="connsiteX1" fmla="*/ 1058 w 889264"/>
              <a:gd name="connsiteY1" fmla="*/ 1185069 h 1587500"/>
              <a:gd name="connsiteX2" fmla="*/ 489213 w 889264"/>
              <a:gd name="connsiteY2" fmla="*/ 692150 h 1587500"/>
              <a:gd name="connsiteX3" fmla="*/ 755914 w 889264"/>
              <a:gd name="connsiteY3" fmla="*/ 254000 h 1587500"/>
              <a:gd name="connsiteX4" fmla="*/ 889264 w 889264"/>
              <a:gd name="connsiteY4" fmla="*/ 0 h 1587500"/>
              <a:gd name="connsiteX5" fmla="*/ 873389 w 889264"/>
              <a:gd name="connsiteY5" fmla="*/ 1587500 h 1587500"/>
              <a:gd name="connsiteX6" fmla="*/ 152664 w 889264"/>
              <a:gd name="connsiteY6" fmla="*/ 1577975 h 1587500"/>
              <a:gd name="connsiteX0" fmla="*/ 0 w 898525"/>
              <a:gd name="connsiteY0" fmla="*/ 1580356 h 1587500"/>
              <a:gd name="connsiteX1" fmla="*/ 10319 w 898525"/>
              <a:gd name="connsiteY1" fmla="*/ 1185069 h 1587500"/>
              <a:gd name="connsiteX2" fmla="*/ 498474 w 898525"/>
              <a:gd name="connsiteY2" fmla="*/ 692150 h 1587500"/>
              <a:gd name="connsiteX3" fmla="*/ 765175 w 898525"/>
              <a:gd name="connsiteY3" fmla="*/ 254000 h 1587500"/>
              <a:gd name="connsiteX4" fmla="*/ 898525 w 898525"/>
              <a:gd name="connsiteY4" fmla="*/ 0 h 1587500"/>
              <a:gd name="connsiteX5" fmla="*/ 882650 w 898525"/>
              <a:gd name="connsiteY5" fmla="*/ 1587500 h 1587500"/>
              <a:gd name="connsiteX6" fmla="*/ 0 w 898525"/>
              <a:gd name="connsiteY6" fmla="*/ 1580356 h 1587500"/>
              <a:gd name="connsiteX0" fmla="*/ 2646 w 889264"/>
              <a:gd name="connsiteY0" fmla="*/ 1580356 h 1587500"/>
              <a:gd name="connsiteX1" fmla="*/ 1058 w 889264"/>
              <a:gd name="connsiteY1" fmla="*/ 1185069 h 1587500"/>
              <a:gd name="connsiteX2" fmla="*/ 489213 w 889264"/>
              <a:gd name="connsiteY2" fmla="*/ 692150 h 1587500"/>
              <a:gd name="connsiteX3" fmla="*/ 755914 w 889264"/>
              <a:gd name="connsiteY3" fmla="*/ 254000 h 1587500"/>
              <a:gd name="connsiteX4" fmla="*/ 889264 w 889264"/>
              <a:gd name="connsiteY4" fmla="*/ 0 h 1587500"/>
              <a:gd name="connsiteX5" fmla="*/ 873389 w 889264"/>
              <a:gd name="connsiteY5" fmla="*/ 1587500 h 1587500"/>
              <a:gd name="connsiteX6" fmla="*/ 2646 w 889264"/>
              <a:gd name="connsiteY6" fmla="*/ 1580356 h 1587500"/>
              <a:gd name="connsiteX0" fmla="*/ 0 w 934243"/>
              <a:gd name="connsiteY0" fmla="*/ 1580356 h 1587500"/>
              <a:gd name="connsiteX1" fmla="*/ 46037 w 934243"/>
              <a:gd name="connsiteY1" fmla="*/ 1185069 h 1587500"/>
              <a:gd name="connsiteX2" fmla="*/ 534192 w 934243"/>
              <a:gd name="connsiteY2" fmla="*/ 692150 h 1587500"/>
              <a:gd name="connsiteX3" fmla="*/ 800893 w 934243"/>
              <a:gd name="connsiteY3" fmla="*/ 254000 h 1587500"/>
              <a:gd name="connsiteX4" fmla="*/ 934243 w 934243"/>
              <a:gd name="connsiteY4" fmla="*/ 0 h 1587500"/>
              <a:gd name="connsiteX5" fmla="*/ 918368 w 934243"/>
              <a:gd name="connsiteY5" fmla="*/ 1587500 h 1587500"/>
              <a:gd name="connsiteX6" fmla="*/ 0 w 934243"/>
              <a:gd name="connsiteY6" fmla="*/ 1580356 h 1587500"/>
              <a:gd name="connsiteX0" fmla="*/ 2646 w 936889"/>
              <a:gd name="connsiteY0" fmla="*/ 1580356 h 1587500"/>
              <a:gd name="connsiteX1" fmla="*/ 1058 w 936889"/>
              <a:gd name="connsiteY1" fmla="*/ 1204119 h 1587500"/>
              <a:gd name="connsiteX2" fmla="*/ 536838 w 936889"/>
              <a:gd name="connsiteY2" fmla="*/ 692150 h 1587500"/>
              <a:gd name="connsiteX3" fmla="*/ 803539 w 936889"/>
              <a:gd name="connsiteY3" fmla="*/ 254000 h 1587500"/>
              <a:gd name="connsiteX4" fmla="*/ 936889 w 936889"/>
              <a:gd name="connsiteY4" fmla="*/ 0 h 1587500"/>
              <a:gd name="connsiteX5" fmla="*/ 921014 w 936889"/>
              <a:gd name="connsiteY5" fmla="*/ 1587500 h 1587500"/>
              <a:gd name="connsiteX6" fmla="*/ 2646 w 936889"/>
              <a:gd name="connsiteY6" fmla="*/ 1580356 h 1587500"/>
              <a:gd name="connsiteX0" fmla="*/ 0 w 1010443"/>
              <a:gd name="connsiteY0" fmla="*/ 1580356 h 1587500"/>
              <a:gd name="connsiteX1" fmla="*/ 74612 w 1010443"/>
              <a:gd name="connsiteY1" fmla="*/ 1204119 h 1587500"/>
              <a:gd name="connsiteX2" fmla="*/ 610392 w 1010443"/>
              <a:gd name="connsiteY2" fmla="*/ 692150 h 1587500"/>
              <a:gd name="connsiteX3" fmla="*/ 877093 w 1010443"/>
              <a:gd name="connsiteY3" fmla="*/ 254000 h 1587500"/>
              <a:gd name="connsiteX4" fmla="*/ 1010443 w 1010443"/>
              <a:gd name="connsiteY4" fmla="*/ 0 h 1587500"/>
              <a:gd name="connsiteX5" fmla="*/ 994568 w 1010443"/>
              <a:gd name="connsiteY5" fmla="*/ 1587500 h 1587500"/>
              <a:gd name="connsiteX6" fmla="*/ 0 w 1010443"/>
              <a:gd name="connsiteY6" fmla="*/ 1580356 h 1587500"/>
              <a:gd name="connsiteX0" fmla="*/ 2646 w 1013089"/>
              <a:gd name="connsiteY0" fmla="*/ 1580356 h 1587500"/>
              <a:gd name="connsiteX1" fmla="*/ 1058 w 1013089"/>
              <a:gd name="connsiteY1" fmla="*/ 1270794 h 1587500"/>
              <a:gd name="connsiteX2" fmla="*/ 613038 w 1013089"/>
              <a:gd name="connsiteY2" fmla="*/ 692150 h 1587500"/>
              <a:gd name="connsiteX3" fmla="*/ 879739 w 1013089"/>
              <a:gd name="connsiteY3" fmla="*/ 254000 h 1587500"/>
              <a:gd name="connsiteX4" fmla="*/ 1013089 w 1013089"/>
              <a:gd name="connsiteY4" fmla="*/ 0 h 1587500"/>
              <a:gd name="connsiteX5" fmla="*/ 997214 w 1013089"/>
              <a:gd name="connsiteY5" fmla="*/ 1587500 h 1587500"/>
              <a:gd name="connsiteX6" fmla="*/ 2646 w 1013089"/>
              <a:gd name="connsiteY6" fmla="*/ 1580356 h 1587500"/>
              <a:gd name="connsiteX0" fmla="*/ 2646 w 1013089"/>
              <a:gd name="connsiteY0" fmla="*/ 1580356 h 1587500"/>
              <a:gd name="connsiteX1" fmla="*/ 1058 w 1013089"/>
              <a:gd name="connsiteY1" fmla="*/ 1270794 h 1587500"/>
              <a:gd name="connsiteX2" fmla="*/ 613038 w 1013089"/>
              <a:gd name="connsiteY2" fmla="*/ 692150 h 1587500"/>
              <a:gd name="connsiteX3" fmla="*/ 879739 w 1013089"/>
              <a:gd name="connsiteY3" fmla="*/ 254000 h 1587500"/>
              <a:gd name="connsiteX4" fmla="*/ 1013089 w 1013089"/>
              <a:gd name="connsiteY4" fmla="*/ 0 h 1587500"/>
              <a:gd name="connsiteX5" fmla="*/ 997214 w 1013089"/>
              <a:gd name="connsiteY5" fmla="*/ 1587500 h 1587500"/>
              <a:gd name="connsiteX6" fmla="*/ 2646 w 1013089"/>
              <a:gd name="connsiteY6" fmla="*/ 1580356 h 158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3089" h="1587500">
                <a:moveTo>
                  <a:pt x="2646" y="1580356"/>
                </a:moveTo>
                <a:cubicBezTo>
                  <a:pt x="3704" y="1380331"/>
                  <a:pt x="0" y="1470819"/>
                  <a:pt x="1058" y="1270794"/>
                </a:cubicBezTo>
                <a:cubicBezTo>
                  <a:pt x="224101" y="1106488"/>
                  <a:pt x="409045" y="885031"/>
                  <a:pt x="613038" y="692150"/>
                </a:cubicBezTo>
                <a:lnTo>
                  <a:pt x="879739" y="254000"/>
                </a:lnTo>
                <a:lnTo>
                  <a:pt x="1013089" y="0"/>
                </a:lnTo>
                <a:lnTo>
                  <a:pt x="997214" y="1587500"/>
                </a:lnTo>
                <a:lnTo>
                  <a:pt x="2646" y="1580356"/>
                </a:lnTo>
                <a:close/>
              </a:path>
            </a:pathLst>
          </a:custGeom>
          <a:solidFill>
            <a:schemeClr val="accent2">
              <a:lumMod val="7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9" name="Freeform 4"/>
          <p:cNvSpPr/>
          <p:nvPr/>
        </p:nvSpPr>
        <p:spPr>
          <a:xfrm>
            <a:off x="1592719" y="2585607"/>
            <a:ext cx="8204200" cy="3153632"/>
          </a:xfrm>
          <a:custGeom>
            <a:avLst/>
            <a:gdLst>
              <a:gd name="connsiteX0" fmla="*/ 0 w 4535424"/>
              <a:gd name="connsiteY0" fmla="*/ 3150108 h 3151632"/>
              <a:gd name="connsiteX1" fmla="*/ 365760 w 4535424"/>
              <a:gd name="connsiteY1" fmla="*/ 3131820 h 3151632"/>
              <a:gd name="connsiteX2" fmla="*/ 841248 w 4535424"/>
              <a:gd name="connsiteY2" fmla="*/ 3031236 h 3151632"/>
              <a:gd name="connsiteX3" fmla="*/ 1207008 w 4535424"/>
              <a:gd name="connsiteY3" fmla="*/ 2628900 h 3151632"/>
              <a:gd name="connsiteX4" fmla="*/ 1527048 w 4535424"/>
              <a:gd name="connsiteY4" fmla="*/ 1879092 h 3151632"/>
              <a:gd name="connsiteX5" fmla="*/ 1755648 w 4535424"/>
              <a:gd name="connsiteY5" fmla="*/ 1120140 h 3151632"/>
              <a:gd name="connsiteX6" fmla="*/ 1984248 w 4535424"/>
              <a:gd name="connsiteY6" fmla="*/ 406908 h 3151632"/>
              <a:gd name="connsiteX7" fmla="*/ 2194560 w 4535424"/>
              <a:gd name="connsiteY7" fmla="*/ 59436 h 3151632"/>
              <a:gd name="connsiteX8" fmla="*/ 2286000 w 4535424"/>
              <a:gd name="connsiteY8" fmla="*/ 50292 h 3151632"/>
              <a:gd name="connsiteX9" fmla="*/ 2523744 w 4535424"/>
              <a:gd name="connsiteY9" fmla="*/ 315468 h 3151632"/>
              <a:gd name="connsiteX10" fmla="*/ 2825496 w 4535424"/>
              <a:gd name="connsiteY10" fmla="*/ 1193292 h 3151632"/>
              <a:gd name="connsiteX11" fmla="*/ 3118104 w 4535424"/>
              <a:gd name="connsiteY11" fmla="*/ 2116836 h 3151632"/>
              <a:gd name="connsiteX12" fmla="*/ 3374136 w 4535424"/>
              <a:gd name="connsiteY12" fmla="*/ 2665476 h 3151632"/>
              <a:gd name="connsiteX13" fmla="*/ 3602736 w 4535424"/>
              <a:gd name="connsiteY13" fmla="*/ 2939796 h 3151632"/>
              <a:gd name="connsiteX14" fmla="*/ 3849624 w 4535424"/>
              <a:gd name="connsiteY14" fmla="*/ 3086100 h 3151632"/>
              <a:gd name="connsiteX15" fmla="*/ 4078224 w 4535424"/>
              <a:gd name="connsiteY15" fmla="*/ 3131820 h 3151632"/>
              <a:gd name="connsiteX16" fmla="*/ 4535424 w 4535424"/>
              <a:gd name="connsiteY16" fmla="*/ 3150108 h 3151632"/>
              <a:gd name="connsiteX0" fmla="*/ 0 w 4535424"/>
              <a:gd name="connsiteY0" fmla="*/ 3136900 h 3138424"/>
              <a:gd name="connsiteX1" fmla="*/ 365760 w 4535424"/>
              <a:gd name="connsiteY1" fmla="*/ 3118612 h 3138424"/>
              <a:gd name="connsiteX2" fmla="*/ 841248 w 4535424"/>
              <a:gd name="connsiteY2" fmla="*/ 3018028 h 3138424"/>
              <a:gd name="connsiteX3" fmla="*/ 1207008 w 4535424"/>
              <a:gd name="connsiteY3" fmla="*/ 2615692 h 3138424"/>
              <a:gd name="connsiteX4" fmla="*/ 1527048 w 4535424"/>
              <a:gd name="connsiteY4" fmla="*/ 1865884 h 3138424"/>
              <a:gd name="connsiteX5" fmla="*/ 1755648 w 4535424"/>
              <a:gd name="connsiteY5" fmla="*/ 1106932 h 3138424"/>
              <a:gd name="connsiteX6" fmla="*/ 1984248 w 4535424"/>
              <a:gd name="connsiteY6" fmla="*/ 393700 h 3138424"/>
              <a:gd name="connsiteX7" fmla="*/ 2194560 w 4535424"/>
              <a:gd name="connsiteY7" fmla="*/ 46228 h 3138424"/>
              <a:gd name="connsiteX8" fmla="*/ 2398776 w 4535424"/>
              <a:gd name="connsiteY8" fmla="*/ 116332 h 3138424"/>
              <a:gd name="connsiteX9" fmla="*/ 2523744 w 4535424"/>
              <a:gd name="connsiteY9" fmla="*/ 302260 h 3138424"/>
              <a:gd name="connsiteX10" fmla="*/ 2825496 w 4535424"/>
              <a:gd name="connsiteY10" fmla="*/ 1180084 h 3138424"/>
              <a:gd name="connsiteX11" fmla="*/ 3118104 w 4535424"/>
              <a:gd name="connsiteY11" fmla="*/ 2103628 h 3138424"/>
              <a:gd name="connsiteX12" fmla="*/ 3374136 w 4535424"/>
              <a:gd name="connsiteY12" fmla="*/ 2652268 h 3138424"/>
              <a:gd name="connsiteX13" fmla="*/ 3602736 w 4535424"/>
              <a:gd name="connsiteY13" fmla="*/ 2926588 h 3138424"/>
              <a:gd name="connsiteX14" fmla="*/ 3849624 w 4535424"/>
              <a:gd name="connsiteY14" fmla="*/ 3072892 h 3138424"/>
              <a:gd name="connsiteX15" fmla="*/ 4078224 w 4535424"/>
              <a:gd name="connsiteY15" fmla="*/ 3118612 h 3138424"/>
              <a:gd name="connsiteX16" fmla="*/ 4535424 w 4535424"/>
              <a:gd name="connsiteY16" fmla="*/ 3136900 h 3138424"/>
              <a:gd name="connsiteX0" fmla="*/ 0 w 4535424"/>
              <a:gd name="connsiteY0" fmla="*/ 3142996 h 3144520"/>
              <a:gd name="connsiteX1" fmla="*/ 365760 w 4535424"/>
              <a:gd name="connsiteY1" fmla="*/ 3124708 h 3144520"/>
              <a:gd name="connsiteX2" fmla="*/ 841248 w 4535424"/>
              <a:gd name="connsiteY2" fmla="*/ 3024124 h 3144520"/>
              <a:gd name="connsiteX3" fmla="*/ 1207008 w 4535424"/>
              <a:gd name="connsiteY3" fmla="*/ 2621788 h 3144520"/>
              <a:gd name="connsiteX4" fmla="*/ 1527048 w 4535424"/>
              <a:gd name="connsiteY4" fmla="*/ 1871980 h 3144520"/>
              <a:gd name="connsiteX5" fmla="*/ 1755648 w 4535424"/>
              <a:gd name="connsiteY5" fmla="*/ 1113028 h 3144520"/>
              <a:gd name="connsiteX6" fmla="*/ 1984248 w 4535424"/>
              <a:gd name="connsiteY6" fmla="*/ 399796 h 3144520"/>
              <a:gd name="connsiteX7" fmla="*/ 2322576 w 4535424"/>
              <a:gd name="connsiteY7" fmla="*/ 46228 h 3144520"/>
              <a:gd name="connsiteX8" fmla="*/ 2398776 w 4535424"/>
              <a:gd name="connsiteY8" fmla="*/ 122428 h 3144520"/>
              <a:gd name="connsiteX9" fmla="*/ 2523744 w 4535424"/>
              <a:gd name="connsiteY9" fmla="*/ 308356 h 3144520"/>
              <a:gd name="connsiteX10" fmla="*/ 2825496 w 4535424"/>
              <a:gd name="connsiteY10" fmla="*/ 1186180 h 3144520"/>
              <a:gd name="connsiteX11" fmla="*/ 3118104 w 4535424"/>
              <a:gd name="connsiteY11" fmla="*/ 2109724 h 3144520"/>
              <a:gd name="connsiteX12" fmla="*/ 3374136 w 4535424"/>
              <a:gd name="connsiteY12" fmla="*/ 2658364 h 3144520"/>
              <a:gd name="connsiteX13" fmla="*/ 3602736 w 4535424"/>
              <a:gd name="connsiteY13" fmla="*/ 2932684 h 3144520"/>
              <a:gd name="connsiteX14" fmla="*/ 3849624 w 4535424"/>
              <a:gd name="connsiteY14" fmla="*/ 3078988 h 3144520"/>
              <a:gd name="connsiteX15" fmla="*/ 4078224 w 4535424"/>
              <a:gd name="connsiteY15" fmla="*/ 3124708 h 3144520"/>
              <a:gd name="connsiteX16" fmla="*/ 4535424 w 4535424"/>
              <a:gd name="connsiteY16" fmla="*/ 3142996 h 3144520"/>
              <a:gd name="connsiteX0" fmla="*/ 0 w 4535424"/>
              <a:gd name="connsiteY0" fmla="*/ 3155696 h 3157220"/>
              <a:gd name="connsiteX1" fmla="*/ 365760 w 4535424"/>
              <a:gd name="connsiteY1" fmla="*/ 3137408 h 3157220"/>
              <a:gd name="connsiteX2" fmla="*/ 841248 w 4535424"/>
              <a:gd name="connsiteY2" fmla="*/ 3036824 h 3157220"/>
              <a:gd name="connsiteX3" fmla="*/ 1207008 w 4535424"/>
              <a:gd name="connsiteY3" fmla="*/ 2634488 h 3157220"/>
              <a:gd name="connsiteX4" fmla="*/ 1527048 w 4535424"/>
              <a:gd name="connsiteY4" fmla="*/ 1884680 h 3157220"/>
              <a:gd name="connsiteX5" fmla="*/ 1755648 w 4535424"/>
              <a:gd name="connsiteY5" fmla="*/ 1125728 h 3157220"/>
              <a:gd name="connsiteX6" fmla="*/ 1984248 w 4535424"/>
              <a:gd name="connsiteY6" fmla="*/ 412496 h 3157220"/>
              <a:gd name="connsiteX7" fmla="*/ 2170176 w 4535424"/>
              <a:gd name="connsiteY7" fmla="*/ 58928 h 3157220"/>
              <a:gd name="connsiteX8" fmla="*/ 2322576 w 4535424"/>
              <a:gd name="connsiteY8" fmla="*/ 58928 h 3157220"/>
              <a:gd name="connsiteX9" fmla="*/ 2398776 w 4535424"/>
              <a:gd name="connsiteY9" fmla="*/ 135128 h 3157220"/>
              <a:gd name="connsiteX10" fmla="*/ 2523744 w 4535424"/>
              <a:gd name="connsiteY10" fmla="*/ 321056 h 3157220"/>
              <a:gd name="connsiteX11" fmla="*/ 2825496 w 4535424"/>
              <a:gd name="connsiteY11" fmla="*/ 1198880 h 3157220"/>
              <a:gd name="connsiteX12" fmla="*/ 3118104 w 4535424"/>
              <a:gd name="connsiteY12" fmla="*/ 2122424 h 3157220"/>
              <a:gd name="connsiteX13" fmla="*/ 3374136 w 4535424"/>
              <a:gd name="connsiteY13" fmla="*/ 2671064 h 3157220"/>
              <a:gd name="connsiteX14" fmla="*/ 3602736 w 4535424"/>
              <a:gd name="connsiteY14" fmla="*/ 2945384 h 3157220"/>
              <a:gd name="connsiteX15" fmla="*/ 3849624 w 4535424"/>
              <a:gd name="connsiteY15" fmla="*/ 3091688 h 3157220"/>
              <a:gd name="connsiteX16" fmla="*/ 4078224 w 4535424"/>
              <a:gd name="connsiteY16" fmla="*/ 3137408 h 3157220"/>
              <a:gd name="connsiteX17" fmla="*/ 4535424 w 4535424"/>
              <a:gd name="connsiteY17" fmla="*/ 3155696 h 3157220"/>
              <a:gd name="connsiteX0" fmla="*/ 0 w 4535424"/>
              <a:gd name="connsiteY0" fmla="*/ 3155696 h 3157220"/>
              <a:gd name="connsiteX1" fmla="*/ 365760 w 4535424"/>
              <a:gd name="connsiteY1" fmla="*/ 3137408 h 3157220"/>
              <a:gd name="connsiteX2" fmla="*/ 841248 w 4535424"/>
              <a:gd name="connsiteY2" fmla="*/ 3036824 h 3157220"/>
              <a:gd name="connsiteX3" fmla="*/ 1207008 w 4535424"/>
              <a:gd name="connsiteY3" fmla="*/ 2634488 h 3157220"/>
              <a:gd name="connsiteX4" fmla="*/ 1527048 w 4535424"/>
              <a:gd name="connsiteY4" fmla="*/ 1884680 h 3157220"/>
              <a:gd name="connsiteX5" fmla="*/ 1755648 w 4535424"/>
              <a:gd name="connsiteY5" fmla="*/ 1125728 h 3157220"/>
              <a:gd name="connsiteX6" fmla="*/ 1984248 w 4535424"/>
              <a:gd name="connsiteY6" fmla="*/ 412496 h 3157220"/>
              <a:gd name="connsiteX7" fmla="*/ 2170176 w 4535424"/>
              <a:gd name="connsiteY7" fmla="*/ 58928 h 3157220"/>
              <a:gd name="connsiteX8" fmla="*/ 2322576 w 4535424"/>
              <a:gd name="connsiteY8" fmla="*/ 58928 h 3157220"/>
              <a:gd name="connsiteX9" fmla="*/ 2398776 w 4535424"/>
              <a:gd name="connsiteY9" fmla="*/ 135128 h 3157220"/>
              <a:gd name="connsiteX10" fmla="*/ 2523744 w 4535424"/>
              <a:gd name="connsiteY10" fmla="*/ 321056 h 3157220"/>
              <a:gd name="connsiteX11" fmla="*/ 2825496 w 4535424"/>
              <a:gd name="connsiteY11" fmla="*/ 1198880 h 3157220"/>
              <a:gd name="connsiteX12" fmla="*/ 3118104 w 4535424"/>
              <a:gd name="connsiteY12" fmla="*/ 2122424 h 3157220"/>
              <a:gd name="connsiteX13" fmla="*/ 3374136 w 4535424"/>
              <a:gd name="connsiteY13" fmla="*/ 2671064 h 3157220"/>
              <a:gd name="connsiteX14" fmla="*/ 3602736 w 4535424"/>
              <a:gd name="connsiteY14" fmla="*/ 2945384 h 3157220"/>
              <a:gd name="connsiteX15" fmla="*/ 3849624 w 4535424"/>
              <a:gd name="connsiteY15" fmla="*/ 3091688 h 3157220"/>
              <a:gd name="connsiteX16" fmla="*/ 4078224 w 4535424"/>
              <a:gd name="connsiteY16" fmla="*/ 3137408 h 3157220"/>
              <a:gd name="connsiteX17" fmla="*/ 4535424 w 4535424"/>
              <a:gd name="connsiteY17" fmla="*/ 3155696 h 3157220"/>
              <a:gd name="connsiteX0" fmla="*/ 0 w 4535424"/>
              <a:gd name="connsiteY0" fmla="*/ 3155696 h 3157220"/>
              <a:gd name="connsiteX1" fmla="*/ 365760 w 4535424"/>
              <a:gd name="connsiteY1" fmla="*/ 3137408 h 3157220"/>
              <a:gd name="connsiteX2" fmla="*/ 841248 w 4535424"/>
              <a:gd name="connsiteY2" fmla="*/ 3036824 h 3157220"/>
              <a:gd name="connsiteX3" fmla="*/ 1207008 w 4535424"/>
              <a:gd name="connsiteY3" fmla="*/ 2634488 h 3157220"/>
              <a:gd name="connsiteX4" fmla="*/ 1527048 w 4535424"/>
              <a:gd name="connsiteY4" fmla="*/ 1884680 h 3157220"/>
              <a:gd name="connsiteX5" fmla="*/ 1755648 w 4535424"/>
              <a:gd name="connsiteY5" fmla="*/ 1125728 h 3157220"/>
              <a:gd name="connsiteX6" fmla="*/ 1984248 w 4535424"/>
              <a:gd name="connsiteY6" fmla="*/ 412496 h 3157220"/>
              <a:gd name="connsiteX7" fmla="*/ 2170176 w 4535424"/>
              <a:gd name="connsiteY7" fmla="*/ 58928 h 3157220"/>
              <a:gd name="connsiteX8" fmla="*/ 2322576 w 4535424"/>
              <a:gd name="connsiteY8" fmla="*/ 58928 h 3157220"/>
              <a:gd name="connsiteX9" fmla="*/ 2398776 w 4535424"/>
              <a:gd name="connsiteY9" fmla="*/ 135128 h 3157220"/>
              <a:gd name="connsiteX10" fmla="*/ 2523744 w 4535424"/>
              <a:gd name="connsiteY10" fmla="*/ 321056 h 3157220"/>
              <a:gd name="connsiteX11" fmla="*/ 2825496 w 4535424"/>
              <a:gd name="connsiteY11" fmla="*/ 1198880 h 3157220"/>
              <a:gd name="connsiteX12" fmla="*/ 3118104 w 4535424"/>
              <a:gd name="connsiteY12" fmla="*/ 2122424 h 3157220"/>
              <a:gd name="connsiteX13" fmla="*/ 3374136 w 4535424"/>
              <a:gd name="connsiteY13" fmla="*/ 2671064 h 3157220"/>
              <a:gd name="connsiteX14" fmla="*/ 3602736 w 4535424"/>
              <a:gd name="connsiteY14" fmla="*/ 2945384 h 3157220"/>
              <a:gd name="connsiteX15" fmla="*/ 3849624 w 4535424"/>
              <a:gd name="connsiteY15" fmla="*/ 3091688 h 3157220"/>
              <a:gd name="connsiteX16" fmla="*/ 4078224 w 4535424"/>
              <a:gd name="connsiteY16" fmla="*/ 3137408 h 3157220"/>
              <a:gd name="connsiteX17" fmla="*/ 4535424 w 4535424"/>
              <a:gd name="connsiteY17" fmla="*/ 3155696 h 3157220"/>
              <a:gd name="connsiteX0" fmla="*/ 0 w 4535424"/>
              <a:gd name="connsiteY0" fmla="*/ 3119120 h 3120644"/>
              <a:gd name="connsiteX1" fmla="*/ 365760 w 4535424"/>
              <a:gd name="connsiteY1" fmla="*/ 3100832 h 3120644"/>
              <a:gd name="connsiteX2" fmla="*/ 841248 w 4535424"/>
              <a:gd name="connsiteY2" fmla="*/ 3000248 h 3120644"/>
              <a:gd name="connsiteX3" fmla="*/ 1207008 w 4535424"/>
              <a:gd name="connsiteY3" fmla="*/ 2597912 h 3120644"/>
              <a:gd name="connsiteX4" fmla="*/ 1527048 w 4535424"/>
              <a:gd name="connsiteY4" fmla="*/ 1848104 h 3120644"/>
              <a:gd name="connsiteX5" fmla="*/ 1755648 w 4535424"/>
              <a:gd name="connsiteY5" fmla="*/ 1089152 h 3120644"/>
              <a:gd name="connsiteX6" fmla="*/ 1984248 w 4535424"/>
              <a:gd name="connsiteY6" fmla="*/ 375920 h 3120644"/>
              <a:gd name="connsiteX7" fmla="*/ 2161032 w 4535424"/>
              <a:gd name="connsiteY7" fmla="*/ 58928 h 3120644"/>
              <a:gd name="connsiteX8" fmla="*/ 2322576 w 4535424"/>
              <a:gd name="connsiteY8" fmla="*/ 22352 h 3120644"/>
              <a:gd name="connsiteX9" fmla="*/ 2398776 w 4535424"/>
              <a:gd name="connsiteY9" fmla="*/ 98552 h 3120644"/>
              <a:gd name="connsiteX10" fmla="*/ 2523744 w 4535424"/>
              <a:gd name="connsiteY10" fmla="*/ 284480 h 3120644"/>
              <a:gd name="connsiteX11" fmla="*/ 2825496 w 4535424"/>
              <a:gd name="connsiteY11" fmla="*/ 1162304 h 3120644"/>
              <a:gd name="connsiteX12" fmla="*/ 3118104 w 4535424"/>
              <a:gd name="connsiteY12" fmla="*/ 2085848 h 3120644"/>
              <a:gd name="connsiteX13" fmla="*/ 3374136 w 4535424"/>
              <a:gd name="connsiteY13" fmla="*/ 2634488 h 3120644"/>
              <a:gd name="connsiteX14" fmla="*/ 3602736 w 4535424"/>
              <a:gd name="connsiteY14" fmla="*/ 2908808 h 3120644"/>
              <a:gd name="connsiteX15" fmla="*/ 3849624 w 4535424"/>
              <a:gd name="connsiteY15" fmla="*/ 3055112 h 3120644"/>
              <a:gd name="connsiteX16" fmla="*/ 4078224 w 4535424"/>
              <a:gd name="connsiteY16" fmla="*/ 3100832 h 3120644"/>
              <a:gd name="connsiteX17" fmla="*/ 4535424 w 4535424"/>
              <a:gd name="connsiteY17" fmla="*/ 3119120 h 3120644"/>
              <a:gd name="connsiteX0" fmla="*/ 0 w 4535424"/>
              <a:gd name="connsiteY0" fmla="*/ 3120644 h 3122168"/>
              <a:gd name="connsiteX1" fmla="*/ 365760 w 4535424"/>
              <a:gd name="connsiteY1" fmla="*/ 3102356 h 3122168"/>
              <a:gd name="connsiteX2" fmla="*/ 841248 w 4535424"/>
              <a:gd name="connsiteY2" fmla="*/ 3001772 h 3122168"/>
              <a:gd name="connsiteX3" fmla="*/ 1207008 w 4535424"/>
              <a:gd name="connsiteY3" fmla="*/ 2599436 h 3122168"/>
              <a:gd name="connsiteX4" fmla="*/ 1527048 w 4535424"/>
              <a:gd name="connsiteY4" fmla="*/ 1849628 h 3122168"/>
              <a:gd name="connsiteX5" fmla="*/ 1755648 w 4535424"/>
              <a:gd name="connsiteY5" fmla="*/ 1090676 h 3122168"/>
              <a:gd name="connsiteX6" fmla="*/ 1984248 w 4535424"/>
              <a:gd name="connsiteY6" fmla="*/ 377444 h 3122168"/>
              <a:gd name="connsiteX7" fmla="*/ 2161032 w 4535424"/>
              <a:gd name="connsiteY7" fmla="*/ 60452 h 3122168"/>
              <a:gd name="connsiteX8" fmla="*/ 2267712 w 4535424"/>
              <a:gd name="connsiteY8" fmla="*/ 14732 h 3122168"/>
              <a:gd name="connsiteX9" fmla="*/ 2398776 w 4535424"/>
              <a:gd name="connsiteY9" fmla="*/ 100076 h 3122168"/>
              <a:gd name="connsiteX10" fmla="*/ 2523744 w 4535424"/>
              <a:gd name="connsiteY10" fmla="*/ 286004 h 3122168"/>
              <a:gd name="connsiteX11" fmla="*/ 2825496 w 4535424"/>
              <a:gd name="connsiteY11" fmla="*/ 1163828 h 3122168"/>
              <a:gd name="connsiteX12" fmla="*/ 3118104 w 4535424"/>
              <a:gd name="connsiteY12" fmla="*/ 2087372 h 3122168"/>
              <a:gd name="connsiteX13" fmla="*/ 3374136 w 4535424"/>
              <a:gd name="connsiteY13" fmla="*/ 2636012 h 3122168"/>
              <a:gd name="connsiteX14" fmla="*/ 3602736 w 4535424"/>
              <a:gd name="connsiteY14" fmla="*/ 2910332 h 3122168"/>
              <a:gd name="connsiteX15" fmla="*/ 3849624 w 4535424"/>
              <a:gd name="connsiteY15" fmla="*/ 3056636 h 3122168"/>
              <a:gd name="connsiteX16" fmla="*/ 4078224 w 4535424"/>
              <a:gd name="connsiteY16" fmla="*/ 3102356 h 3122168"/>
              <a:gd name="connsiteX17" fmla="*/ 4535424 w 4535424"/>
              <a:gd name="connsiteY17" fmla="*/ 3120644 h 3122168"/>
              <a:gd name="connsiteX0" fmla="*/ 0 w 4535424"/>
              <a:gd name="connsiteY0" fmla="*/ 3120644 h 3122168"/>
              <a:gd name="connsiteX1" fmla="*/ 365760 w 4535424"/>
              <a:gd name="connsiteY1" fmla="*/ 3102356 h 3122168"/>
              <a:gd name="connsiteX2" fmla="*/ 841248 w 4535424"/>
              <a:gd name="connsiteY2" fmla="*/ 3001772 h 3122168"/>
              <a:gd name="connsiteX3" fmla="*/ 1207008 w 4535424"/>
              <a:gd name="connsiteY3" fmla="*/ 2599436 h 3122168"/>
              <a:gd name="connsiteX4" fmla="*/ 1527048 w 4535424"/>
              <a:gd name="connsiteY4" fmla="*/ 1849628 h 3122168"/>
              <a:gd name="connsiteX5" fmla="*/ 1755648 w 4535424"/>
              <a:gd name="connsiteY5" fmla="*/ 1090676 h 3122168"/>
              <a:gd name="connsiteX6" fmla="*/ 1984248 w 4535424"/>
              <a:gd name="connsiteY6" fmla="*/ 377444 h 3122168"/>
              <a:gd name="connsiteX7" fmla="*/ 2161032 w 4535424"/>
              <a:gd name="connsiteY7" fmla="*/ 60452 h 3122168"/>
              <a:gd name="connsiteX8" fmla="*/ 2267712 w 4535424"/>
              <a:gd name="connsiteY8" fmla="*/ 14732 h 3122168"/>
              <a:gd name="connsiteX9" fmla="*/ 2380488 w 4535424"/>
              <a:gd name="connsiteY9" fmla="*/ 45212 h 3122168"/>
              <a:gd name="connsiteX10" fmla="*/ 2523744 w 4535424"/>
              <a:gd name="connsiteY10" fmla="*/ 286004 h 3122168"/>
              <a:gd name="connsiteX11" fmla="*/ 2825496 w 4535424"/>
              <a:gd name="connsiteY11" fmla="*/ 1163828 h 3122168"/>
              <a:gd name="connsiteX12" fmla="*/ 3118104 w 4535424"/>
              <a:gd name="connsiteY12" fmla="*/ 2087372 h 3122168"/>
              <a:gd name="connsiteX13" fmla="*/ 3374136 w 4535424"/>
              <a:gd name="connsiteY13" fmla="*/ 2636012 h 3122168"/>
              <a:gd name="connsiteX14" fmla="*/ 3602736 w 4535424"/>
              <a:gd name="connsiteY14" fmla="*/ 2910332 h 3122168"/>
              <a:gd name="connsiteX15" fmla="*/ 3849624 w 4535424"/>
              <a:gd name="connsiteY15" fmla="*/ 3056636 h 3122168"/>
              <a:gd name="connsiteX16" fmla="*/ 4078224 w 4535424"/>
              <a:gd name="connsiteY16" fmla="*/ 3102356 h 3122168"/>
              <a:gd name="connsiteX17" fmla="*/ 4535424 w 4535424"/>
              <a:gd name="connsiteY17" fmla="*/ 3120644 h 3122168"/>
              <a:gd name="connsiteX0" fmla="*/ 0 w 4535424"/>
              <a:gd name="connsiteY0" fmla="*/ 3132264 h 3133788"/>
              <a:gd name="connsiteX1" fmla="*/ 365760 w 4535424"/>
              <a:gd name="connsiteY1" fmla="*/ 3113976 h 3133788"/>
              <a:gd name="connsiteX2" fmla="*/ 841248 w 4535424"/>
              <a:gd name="connsiteY2" fmla="*/ 3013392 h 3133788"/>
              <a:gd name="connsiteX3" fmla="*/ 1207008 w 4535424"/>
              <a:gd name="connsiteY3" fmla="*/ 2611056 h 3133788"/>
              <a:gd name="connsiteX4" fmla="*/ 1527048 w 4535424"/>
              <a:gd name="connsiteY4" fmla="*/ 1861248 h 3133788"/>
              <a:gd name="connsiteX5" fmla="*/ 1755648 w 4535424"/>
              <a:gd name="connsiteY5" fmla="*/ 1102296 h 3133788"/>
              <a:gd name="connsiteX6" fmla="*/ 1984248 w 4535424"/>
              <a:gd name="connsiteY6" fmla="*/ 389064 h 3133788"/>
              <a:gd name="connsiteX7" fmla="*/ 2161032 w 4535424"/>
              <a:gd name="connsiteY7" fmla="*/ 72072 h 3133788"/>
              <a:gd name="connsiteX8" fmla="*/ 2272475 w 4535424"/>
              <a:gd name="connsiteY8" fmla="*/ 2540 h 3133788"/>
              <a:gd name="connsiteX9" fmla="*/ 2380488 w 4535424"/>
              <a:gd name="connsiteY9" fmla="*/ 56832 h 3133788"/>
              <a:gd name="connsiteX10" fmla="*/ 2523744 w 4535424"/>
              <a:gd name="connsiteY10" fmla="*/ 297624 h 3133788"/>
              <a:gd name="connsiteX11" fmla="*/ 2825496 w 4535424"/>
              <a:gd name="connsiteY11" fmla="*/ 1175448 h 3133788"/>
              <a:gd name="connsiteX12" fmla="*/ 3118104 w 4535424"/>
              <a:gd name="connsiteY12" fmla="*/ 2098992 h 3133788"/>
              <a:gd name="connsiteX13" fmla="*/ 3374136 w 4535424"/>
              <a:gd name="connsiteY13" fmla="*/ 2647632 h 3133788"/>
              <a:gd name="connsiteX14" fmla="*/ 3602736 w 4535424"/>
              <a:gd name="connsiteY14" fmla="*/ 2921952 h 3133788"/>
              <a:gd name="connsiteX15" fmla="*/ 3849624 w 4535424"/>
              <a:gd name="connsiteY15" fmla="*/ 3068256 h 3133788"/>
              <a:gd name="connsiteX16" fmla="*/ 4078224 w 4535424"/>
              <a:gd name="connsiteY16" fmla="*/ 3113976 h 3133788"/>
              <a:gd name="connsiteX17" fmla="*/ 4535424 w 4535424"/>
              <a:gd name="connsiteY17" fmla="*/ 3132264 h 3133788"/>
              <a:gd name="connsiteX0" fmla="*/ 0 w 4535424"/>
              <a:gd name="connsiteY0" fmla="*/ 3148933 h 3150457"/>
              <a:gd name="connsiteX1" fmla="*/ 365760 w 4535424"/>
              <a:gd name="connsiteY1" fmla="*/ 3130645 h 3150457"/>
              <a:gd name="connsiteX2" fmla="*/ 841248 w 4535424"/>
              <a:gd name="connsiteY2" fmla="*/ 3030061 h 3150457"/>
              <a:gd name="connsiteX3" fmla="*/ 1207008 w 4535424"/>
              <a:gd name="connsiteY3" fmla="*/ 2627725 h 3150457"/>
              <a:gd name="connsiteX4" fmla="*/ 1527048 w 4535424"/>
              <a:gd name="connsiteY4" fmla="*/ 1877917 h 3150457"/>
              <a:gd name="connsiteX5" fmla="*/ 1755648 w 4535424"/>
              <a:gd name="connsiteY5" fmla="*/ 1118965 h 3150457"/>
              <a:gd name="connsiteX6" fmla="*/ 1984248 w 4535424"/>
              <a:gd name="connsiteY6" fmla="*/ 405733 h 3150457"/>
              <a:gd name="connsiteX7" fmla="*/ 2161032 w 4535424"/>
              <a:gd name="connsiteY7" fmla="*/ 88741 h 3150457"/>
              <a:gd name="connsiteX8" fmla="*/ 2272475 w 4535424"/>
              <a:gd name="connsiteY8" fmla="*/ 2540 h 3150457"/>
              <a:gd name="connsiteX9" fmla="*/ 2380488 w 4535424"/>
              <a:gd name="connsiteY9" fmla="*/ 73501 h 3150457"/>
              <a:gd name="connsiteX10" fmla="*/ 2523744 w 4535424"/>
              <a:gd name="connsiteY10" fmla="*/ 314293 h 3150457"/>
              <a:gd name="connsiteX11" fmla="*/ 2825496 w 4535424"/>
              <a:gd name="connsiteY11" fmla="*/ 1192117 h 3150457"/>
              <a:gd name="connsiteX12" fmla="*/ 3118104 w 4535424"/>
              <a:gd name="connsiteY12" fmla="*/ 2115661 h 3150457"/>
              <a:gd name="connsiteX13" fmla="*/ 3374136 w 4535424"/>
              <a:gd name="connsiteY13" fmla="*/ 2664301 h 3150457"/>
              <a:gd name="connsiteX14" fmla="*/ 3602736 w 4535424"/>
              <a:gd name="connsiteY14" fmla="*/ 2938621 h 3150457"/>
              <a:gd name="connsiteX15" fmla="*/ 3849624 w 4535424"/>
              <a:gd name="connsiteY15" fmla="*/ 3084925 h 3150457"/>
              <a:gd name="connsiteX16" fmla="*/ 4078224 w 4535424"/>
              <a:gd name="connsiteY16" fmla="*/ 3130645 h 3150457"/>
              <a:gd name="connsiteX17" fmla="*/ 4535424 w 4535424"/>
              <a:gd name="connsiteY17" fmla="*/ 3148933 h 3150457"/>
              <a:gd name="connsiteX0" fmla="*/ 0 w 4535424"/>
              <a:gd name="connsiteY0" fmla="*/ 3148933 h 3150457"/>
              <a:gd name="connsiteX1" fmla="*/ 365760 w 4535424"/>
              <a:gd name="connsiteY1" fmla="*/ 3130645 h 3150457"/>
              <a:gd name="connsiteX2" fmla="*/ 841248 w 4535424"/>
              <a:gd name="connsiteY2" fmla="*/ 3030061 h 3150457"/>
              <a:gd name="connsiteX3" fmla="*/ 1207008 w 4535424"/>
              <a:gd name="connsiteY3" fmla="*/ 2627725 h 3150457"/>
              <a:gd name="connsiteX4" fmla="*/ 1527048 w 4535424"/>
              <a:gd name="connsiteY4" fmla="*/ 1877917 h 3150457"/>
              <a:gd name="connsiteX5" fmla="*/ 1755648 w 4535424"/>
              <a:gd name="connsiteY5" fmla="*/ 1118965 h 3150457"/>
              <a:gd name="connsiteX6" fmla="*/ 1984248 w 4535424"/>
              <a:gd name="connsiteY6" fmla="*/ 405733 h 3150457"/>
              <a:gd name="connsiteX7" fmla="*/ 2161032 w 4535424"/>
              <a:gd name="connsiteY7" fmla="*/ 88741 h 3150457"/>
              <a:gd name="connsiteX8" fmla="*/ 2272475 w 4535424"/>
              <a:gd name="connsiteY8" fmla="*/ 2540 h 3150457"/>
              <a:gd name="connsiteX9" fmla="*/ 2387632 w 4535424"/>
              <a:gd name="connsiteY9" fmla="*/ 73501 h 3150457"/>
              <a:gd name="connsiteX10" fmla="*/ 2523744 w 4535424"/>
              <a:gd name="connsiteY10" fmla="*/ 314293 h 3150457"/>
              <a:gd name="connsiteX11" fmla="*/ 2825496 w 4535424"/>
              <a:gd name="connsiteY11" fmla="*/ 1192117 h 3150457"/>
              <a:gd name="connsiteX12" fmla="*/ 3118104 w 4535424"/>
              <a:gd name="connsiteY12" fmla="*/ 2115661 h 3150457"/>
              <a:gd name="connsiteX13" fmla="*/ 3374136 w 4535424"/>
              <a:gd name="connsiteY13" fmla="*/ 2664301 h 3150457"/>
              <a:gd name="connsiteX14" fmla="*/ 3602736 w 4535424"/>
              <a:gd name="connsiteY14" fmla="*/ 2938621 h 3150457"/>
              <a:gd name="connsiteX15" fmla="*/ 3849624 w 4535424"/>
              <a:gd name="connsiteY15" fmla="*/ 3084925 h 3150457"/>
              <a:gd name="connsiteX16" fmla="*/ 4078224 w 4535424"/>
              <a:gd name="connsiteY16" fmla="*/ 3130645 h 3150457"/>
              <a:gd name="connsiteX17" fmla="*/ 4535424 w 4535424"/>
              <a:gd name="connsiteY17" fmla="*/ 3148933 h 3150457"/>
              <a:gd name="connsiteX0" fmla="*/ 0 w 4535424"/>
              <a:gd name="connsiteY0" fmla="*/ 3147345 h 3148869"/>
              <a:gd name="connsiteX1" fmla="*/ 365760 w 4535424"/>
              <a:gd name="connsiteY1" fmla="*/ 3129057 h 3148869"/>
              <a:gd name="connsiteX2" fmla="*/ 841248 w 4535424"/>
              <a:gd name="connsiteY2" fmla="*/ 3028473 h 3148869"/>
              <a:gd name="connsiteX3" fmla="*/ 1207008 w 4535424"/>
              <a:gd name="connsiteY3" fmla="*/ 2626137 h 3148869"/>
              <a:gd name="connsiteX4" fmla="*/ 1527048 w 4535424"/>
              <a:gd name="connsiteY4" fmla="*/ 1876329 h 3148869"/>
              <a:gd name="connsiteX5" fmla="*/ 1755648 w 4535424"/>
              <a:gd name="connsiteY5" fmla="*/ 1117377 h 3148869"/>
              <a:gd name="connsiteX6" fmla="*/ 1984248 w 4535424"/>
              <a:gd name="connsiteY6" fmla="*/ 404145 h 3148869"/>
              <a:gd name="connsiteX7" fmla="*/ 2161032 w 4535424"/>
              <a:gd name="connsiteY7" fmla="*/ 77628 h 3148869"/>
              <a:gd name="connsiteX8" fmla="*/ 2272475 w 4535424"/>
              <a:gd name="connsiteY8" fmla="*/ 952 h 3148869"/>
              <a:gd name="connsiteX9" fmla="*/ 2387632 w 4535424"/>
              <a:gd name="connsiteY9" fmla="*/ 71913 h 3148869"/>
              <a:gd name="connsiteX10" fmla="*/ 2523744 w 4535424"/>
              <a:gd name="connsiteY10" fmla="*/ 312705 h 3148869"/>
              <a:gd name="connsiteX11" fmla="*/ 2825496 w 4535424"/>
              <a:gd name="connsiteY11" fmla="*/ 1190529 h 3148869"/>
              <a:gd name="connsiteX12" fmla="*/ 3118104 w 4535424"/>
              <a:gd name="connsiteY12" fmla="*/ 2114073 h 3148869"/>
              <a:gd name="connsiteX13" fmla="*/ 3374136 w 4535424"/>
              <a:gd name="connsiteY13" fmla="*/ 2662713 h 3148869"/>
              <a:gd name="connsiteX14" fmla="*/ 3602736 w 4535424"/>
              <a:gd name="connsiteY14" fmla="*/ 2937033 h 3148869"/>
              <a:gd name="connsiteX15" fmla="*/ 3849624 w 4535424"/>
              <a:gd name="connsiteY15" fmla="*/ 3083337 h 3148869"/>
              <a:gd name="connsiteX16" fmla="*/ 4078224 w 4535424"/>
              <a:gd name="connsiteY16" fmla="*/ 3129057 h 3148869"/>
              <a:gd name="connsiteX17" fmla="*/ 4535424 w 4535424"/>
              <a:gd name="connsiteY17" fmla="*/ 3147345 h 3148869"/>
              <a:gd name="connsiteX0" fmla="*/ 0 w 4535424"/>
              <a:gd name="connsiteY0" fmla="*/ 3147345 h 3148869"/>
              <a:gd name="connsiteX1" fmla="*/ 365760 w 4535424"/>
              <a:gd name="connsiteY1" fmla="*/ 3129057 h 3148869"/>
              <a:gd name="connsiteX2" fmla="*/ 841248 w 4535424"/>
              <a:gd name="connsiteY2" fmla="*/ 3028473 h 3148869"/>
              <a:gd name="connsiteX3" fmla="*/ 1207008 w 4535424"/>
              <a:gd name="connsiteY3" fmla="*/ 2626137 h 3148869"/>
              <a:gd name="connsiteX4" fmla="*/ 1527048 w 4535424"/>
              <a:gd name="connsiteY4" fmla="*/ 1876329 h 3148869"/>
              <a:gd name="connsiteX5" fmla="*/ 1755648 w 4535424"/>
              <a:gd name="connsiteY5" fmla="*/ 1117377 h 3148869"/>
              <a:gd name="connsiteX6" fmla="*/ 1984248 w 4535424"/>
              <a:gd name="connsiteY6" fmla="*/ 404145 h 3148869"/>
              <a:gd name="connsiteX7" fmla="*/ 2161032 w 4535424"/>
              <a:gd name="connsiteY7" fmla="*/ 77628 h 3148869"/>
              <a:gd name="connsiteX8" fmla="*/ 2272475 w 4535424"/>
              <a:gd name="connsiteY8" fmla="*/ 952 h 3148869"/>
              <a:gd name="connsiteX9" fmla="*/ 2387632 w 4535424"/>
              <a:gd name="connsiteY9" fmla="*/ 71913 h 3148869"/>
              <a:gd name="connsiteX10" fmla="*/ 2523744 w 4535424"/>
              <a:gd name="connsiteY10" fmla="*/ 312705 h 3148869"/>
              <a:gd name="connsiteX11" fmla="*/ 2825496 w 4535424"/>
              <a:gd name="connsiteY11" fmla="*/ 1190529 h 3148869"/>
              <a:gd name="connsiteX12" fmla="*/ 3118104 w 4535424"/>
              <a:gd name="connsiteY12" fmla="*/ 2114073 h 3148869"/>
              <a:gd name="connsiteX13" fmla="*/ 3374136 w 4535424"/>
              <a:gd name="connsiteY13" fmla="*/ 2662713 h 3148869"/>
              <a:gd name="connsiteX14" fmla="*/ 3602736 w 4535424"/>
              <a:gd name="connsiteY14" fmla="*/ 2937033 h 3148869"/>
              <a:gd name="connsiteX15" fmla="*/ 3849624 w 4535424"/>
              <a:gd name="connsiteY15" fmla="*/ 3083337 h 3148869"/>
              <a:gd name="connsiteX16" fmla="*/ 4078224 w 4535424"/>
              <a:gd name="connsiteY16" fmla="*/ 3129057 h 3148869"/>
              <a:gd name="connsiteX17" fmla="*/ 4535424 w 4535424"/>
              <a:gd name="connsiteY17" fmla="*/ 3147345 h 3148869"/>
              <a:gd name="connsiteX0" fmla="*/ 0 w 4535424"/>
              <a:gd name="connsiteY0" fmla="*/ 3147345 h 3148869"/>
              <a:gd name="connsiteX1" fmla="*/ 365760 w 4535424"/>
              <a:gd name="connsiteY1" fmla="*/ 3129057 h 3148869"/>
              <a:gd name="connsiteX2" fmla="*/ 841248 w 4535424"/>
              <a:gd name="connsiteY2" fmla="*/ 3028473 h 3148869"/>
              <a:gd name="connsiteX3" fmla="*/ 1207008 w 4535424"/>
              <a:gd name="connsiteY3" fmla="*/ 2626137 h 3148869"/>
              <a:gd name="connsiteX4" fmla="*/ 1527048 w 4535424"/>
              <a:gd name="connsiteY4" fmla="*/ 1876329 h 3148869"/>
              <a:gd name="connsiteX5" fmla="*/ 1755648 w 4535424"/>
              <a:gd name="connsiteY5" fmla="*/ 1117377 h 3148869"/>
              <a:gd name="connsiteX6" fmla="*/ 1984248 w 4535424"/>
              <a:gd name="connsiteY6" fmla="*/ 404145 h 3148869"/>
              <a:gd name="connsiteX7" fmla="*/ 2161032 w 4535424"/>
              <a:gd name="connsiteY7" fmla="*/ 77628 h 3148869"/>
              <a:gd name="connsiteX8" fmla="*/ 2272475 w 4535424"/>
              <a:gd name="connsiteY8" fmla="*/ 952 h 3148869"/>
              <a:gd name="connsiteX9" fmla="*/ 2396408 w 4535424"/>
              <a:gd name="connsiteY9" fmla="*/ 71913 h 3148869"/>
              <a:gd name="connsiteX10" fmla="*/ 2523744 w 4535424"/>
              <a:gd name="connsiteY10" fmla="*/ 312705 h 3148869"/>
              <a:gd name="connsiteX11" fmla="*/ 2825496 w 4535424"/>
              <a:gd name="connsiteY11" fmla="*/ 1190529 h 3148869"/>
              <a:gd name="connsiteX12" fmla="*/ 3118104 w 4535424"/>
              <a:gd name="connsiteY12" fmla="*/ 2114073 h 3148869"/>
              <a:gd name="connsiteX13" fmla="*/ 3374136 w 4535424"/>
              <a:gd name="connsiteY13" fmla="*/ 2662713 h 3148869"/>
              <a:gd name="connsiteX14" fmla="*/ 3602736 w 4535424"/>
              <a:gd name="connsiteY14" fmla="*/ 2937033 h 3148869"/>
              <a:gd name="connsiteX15" fmla="*/ 3849624 w 4535424"/>
              <a:gd name="connsiteY15" fmla="*/ 3083337 h 3148869"/>
              <a:gd name="connsiteX16" fmla="*/ 4078224 w 4535424"/>
              <a:gd name="connsiteY16" fmla="*/ 3129057 h 3148869"/>
              <a:gd name="connsiteX17" fmla="*/ 4535424 w 4535424"/>
              <a:gd name="connsiteY17" fmla="*/ 3147345 h 3148869"/>
              <a:gd name="connsiteX0" fmla="*/ 0 w 4535424"/>
              <a:gd name="connsiteY0" fmla="*/ 3147345 h 3148869"/>
              <a:gd name="connsiteX1" fmla="*/ 365760 w 4535424"/>
              <a:gd name="connsiteY1" fmla="*/ 3129057 h 3148869"/>
              <a:gd name="connsiteX2" fmla="*/ 841248 w 4535424"/>
              <a:gd name="connsiteY2" fmla="*/ 3028473 h 3148869"/>
              <a:gd name="connsiteX3" fmla="*/ 1207008 w 4535424"/>
              <a:gd name="connsiteY3" fmla="*/ 2626137 h 3148869"/>
              <a:gd name="connsiteX4" fmla="*/ 1527048 w 4535424"/>
              <a:gd name="connsiteY4" fmla="*/ 1876329 h 3148869"/>
              <a:gd name="connsiteX5" fmla="*/ 1755648 w 4535424"/>
              <a:gd name="connsiteY5" fmla="*/ 1117377 h 3148869"/>
              <a:gd name="connsiteX6" fmla="*/ 1984248 w 4535424"/>
              <a:gd name="connsiteY6" fmla="*/ 404145 h 3148869"/>
              <a:gd name="connsiteX7" fmla="*/ 2161032 w 4535424"/>
              <a:gd name="connsiteY7" fmla="*/ 77628 h 3148869"/>
              <a:gd name="connsiteX8" fmla="*/ 2272475 w 4535424"/>
              <a:gd name="connsiteY8" fmla="*/ 952 h 3148869"/>
              <a:gd name="connsiteX9" fmla="*/ 2396408 w 4535424"/>
              <a:gd name="connsiteY9" fmla="*/ 71913 h 3148869"/>
              <a:gd name="connsiteX10" fmla="*/ 2523744 w 4535424"/>
              <a:gd name="connsiteY10" fmla="*/ 312705 h 3148869"/>
              <a:gd name="connsiteX11" fmla="*/ 2825496 w 4535424"/>
              <a:gd name="connsiteY11" fmla="*/ 1190529 h 3148869"/>
              <a:gd name="connsiteX12" fmla="*/ 3118104 w 4535424"/>
              <a:gd name="connsiteY12" fmla="*/ 2114073 h 3148869"/>
              <a:gd name="connsiteX13" fmla="*/ 3374136 w 4535424"/>
              <a:gd name="connsiteY13" fmla="*/ 2662713 h 3148869"/>
              <a:gd name="connsiteX14" fmla="*/ 3602736 w 4535424"/>
              <a:gd name="connsiteY14" fmla="*/ 2937033 h 3148869"/>
              <a:gd name="connsiteX15" fmla="*/ 3849624 w 4535424"/>
              <a:gd name="connsiteY15" fmla="*/ 3083337 h 3148869"/>
              <a:gd name="connsiteX16" fmla="*/ 4078224 w 4535424"/>
              <a:gd name="connsiteY16" fmla="*/ 3129057 h 3148869"/>
              <a:gd name="connsiteX17" fmla="*/ 4535424 w 4535424"/>
              <a:gd name="connsiteY17" fmla="*/ 3147345 h 3148869"/>
              <a:gd name="connsiteX0" fmla="*/ 0 w 4535424"/>
              <a:gd name="connsiteY0" fmla="*/ 3147345 h 3148869"/>
              <a:gd name="connsiteX1" fmla="*/ 365760 w 4535424"/>
              <a:gd name="connsiteY1" fmla="*/ 3129057 h 3148869"/>
              <a:gd name="connsiteX2" fmla="*/ 841248 w 4535424"/>
              <a:gd name="connsiteY2" fmla="*/ 3028473 h 3148869"/>
              <a:gd name="connsiteX3" fmla="*/ 1207008 w 4535424"/>
              <a:gd name="connsiteY3" fmla="*/ 2626137 h 3148869"/>
              <a:gd name="connsiteX4" fmla="*/ 1527048 w 4535424"/>
              <a:gd name="connsiteY4" fmla="*/ 1876329 h 3148869"/>
              <a:gd name="connsiteX5" fmla="*/ 1755648 w 4535424"/>
              <a:gd name="connsiteY5" fmla="*/ 1117377 h 3148869"/>
              <a:gd name="connsiteX6" fmla="*/ 1984248 w 4535424"/>
              <a:gd name="connsiteY6" fmla="*/ 404145 h 3148869"/>
              <a:gd name="connsiteX7" fmla="*/ 2161032 w 4535424"/>
              <a:gd name="connsiteY7" fmla="*/ 77628 h 3148869"/>
              <a:gd name="connsiteX8" fmla="*/ 2272475 w 4535424"/>
              <a:gd name="connsiteY8" fmla="*/ 952 h 3148869"/>
              <a:gd name="connsiteX9" fmla="*/ 2396408 w 4535424"/>
              <a:gd name="connsiteY9" fmla="*/ 71913 h 3148869"/>
              <a:gd name="connsiteX10" fmla="*/ 2523744 w 4535424"/>
              <a:gd name="connsiteY10" fmla="*/ 312705 h 3148869"/>
              <a:gd name="connsiteX11" fmla="*/ 2825496 w 4535424"/>
              <a:gd name="connsiteY11" fmla="*/ 1190529 h 3148869"/>
              <a:gd name="connsiteX12" fmla="*/ 3118104 w 4535424"/>
              <a:gd name="connsiteY12" fmla="*/ 2114073 h 3148869"/>
              <a:gd name="connsiteX13" fmla="*/ 3374136 w 4535424"/>
              <a:gd name="connsiteY13" fmla="*/ 2662713 h 3148869"/>
              <a:gd name="connsiteX14" fmla="*/ 3602736 w 4535424"/>
              <a:gd name="connsiteY14" fmla="*/ 2937033 h 3148869"/>
              <a:gd name="connsiteX15" fmla="*/ 3849624 w 4535424"/>
              <a:gd name="connsiteY15" fmla="*/ 3083337 h 3148869"/>
              <a:gd name="connsiteX16" fmla="*/ 4078224 w 4535424"/>
              <a:gd name="connsiteY16" fmla="*/ 3129057 h 3148869"/>
              <a:gd name="connsiteX17" fmla="*/ 4535424 w 4535424"/>
              <a:gd name="connsiteY17" fmla="*/ 3147345 h 3148869"/>
              <a:gd name="connsiteX0" fmla="*/ 0 w 4535424"/>
              <a:gd name="connsiteY0" fmla="*/ 3147875 h 3149399"/>
              <a:gd name="connsiteX1" fmla="*/ 365760 w 4535424"/>
              <a:gd name="connsiteY1" fmla="*/ 3129587 h 3149399"/>
              <a:gd name="connsiteX2" fmla="*/ 841248 w 4535424"/>
              <a:gd name="connsiteY2" fmla="*/ 3029003 h 3149399"/>
              <a:gd name="connsiteX3" fmla="*/ 1207008 w 4535424"/>
              <a:gd name="connsiteY3" fmla="*/ 2626667 h 3149399"/>
              <a:gd name="connsiteX4" fmla="*/ 1527048 w 4535424"/>
              <a:gd name="connsiteY4" fmla="*/ 1876859 h 3149399"/>
              <a:gd name="connsiteX5" fmla="*/ 1755648 w 4535424"/>
              <a:gd name="connsiteY5" fmla="*/ 1117907 h 3149399"/>
              <a:gd name="connsiteX6" fmla="*/ 1984248 w 4535424"/>
              <a:gd name="connsiteY6" fmla="*/ 404675 h 3149399"/>
              <a:gd name="connsiteX7" fmla="*/ 2161032 w 4535424"/>
              <a:gd name="connsiteY7" fmla="*/ 78158 h 3149399"/>
              <a:gd name="connsiteX8" fmla="*/ 2272475 w 4535424"/>
              <a:gd name="connsiteY8" fmla="*/ 1482 h 3149399"/>
              <a:gd name="connsiteX9" fmla="*/ 2405184 w 4535424"/>
              <a:gd name="connsiteY9" fmla="*/ 69268 h 3149399"/>
              <a:gd name="connsiteX10" fmla="*/ 2523744 w 4535424"/>
              <a:gd name="connsiteY10" fmla="*/ 313235 h 3149399"/>
              <a:gd name="connsiteX11" fmla="*/ 2825496 w 4535424"/>
              <a:gd name="connsiteY11" fmla="*/ 1191059 h 3149399"/>
              <a:gd name="connsiteX12" fmla="*/ 3118104 w 4535424"/>
              <a:gd name="connsiteY12" fmla="*/ 2114603 h 3149399"/>
              <a:gd name="connsiteX13" fmla="*/ 3374136 w 4535424"/>
              <a:gd name="connsiteY13" fmla="*/ 2663243 h 3149399"/>
              <a:gd name="connsiteX14" fmla="*/ 3602736 w 4535424"/>
              <a:gd name="connsiteY14" fmla="*/ 2937563 h 3149399"/>
              <a:gd name="connsiteX15" fmla="*/ 3849624 w 4535424"/>
              <a:gd name="connsiteY15" fmla="*/ 3083867 h 3149399"/>
              <a:gd name="connsiteX16" fmla="*/ 4078224 w 4535424"/>
              <a:gd name="connsiteY16" fmla="*/ 3129587 h 3149399"/>
              <a:gd name="connsiteX17" fmla="*/ 4535424 w 4535424"/>
              <a:gd name="connsiteY17" fmla="*/ 3147875 h 3149399"/>
              <a:gd name="connsiteX0" fmla="*/ 0 w 4535424"/>
              <a:gd name="connsiteY0" fmla="*/ 3185573 h 3187097"/>
              <a:gd name="connsiteX1" fmla="*/ 365760 w 4535424"/>
              <a:gd name="connsiteY1" fmla="*/ 3167285 h 3187097"/>
              <a:gd name="connsiteX2" fmla="*/ 841248 w 4535424"/>
              <a:gd name="connsiteY2" fmla="*/ 3066701 h 3187097"/>
              <a:gd name="connsiteX3" fmla="*/ 1207008 w 4535424"/>
              <a:gd name="connsiteY3" fmla="*/ 2664365 h 3187097"/>
              <a:gd name="connsiteX4" fmla="*/ 1527048 w 4535424"/>
              <a:gd name="connsiteY4" fmla="*/ 1914557 h 3187097"/>
              <a:gd name="connsiteX5" fmla="*/ 1755648 w 4535424"/>
              <a:gd name="connsiteY5" fmla="*/ 1155605 h 3187097"/>
              <a:gd name="connsiteX6" fmla="*/ 1984248 w 4535424"/>
              <a:gd name="connsiteY6" fmla="*/ 442373 h 3187097"/>
              <a:gd name="connsiteX7" fmla="*/ 2161032 w 4535424"/>
              <a:gd name="connsiteY7" fmla="*/ 115856 h 3187097"/>
              <a:gd name="connsiteX8" fmla="*/ 2272475 w 4535424"/>
              <a:gd name="connsiteY8" fmla="*/ 39180 h 3187097"/>
              <a:gd name="connsiteX9" fmla="*/ 2523744 w 4535424"/>
              <a:gd name="connsiteY9" fmla="*/ 350933 h 3187097"/>
              <a:gd name="connsiteX10" fmla="*/ 2825496 w 4535424"/>
              <a:gd name="connsiteY10" fmla="*/ 1228757 h 3187097"/>
              <a:gd name="connsiteX11" fmla="*/ 3118104 w 4535424"/>
              <a:gd name="connsiteY11" fmla="*/ 2152301 h 3187097"/>
              <a:gd name="connsiteX12" fmla="*/ 3374136 w 4535424"/>
              <a:gd name="connsiteY12" fmla="*/ 2700941 h 3187097"/>
              <a:gd name="connsiteX13" fmla="*/ 3602736 w 4535424"/>
              <a:gd name="connsiteY13" fmla="*/ 2975261 h 3187097"/>
              <a:gd name="connsiteX14" fmla="*/ 3849624 w 4535424"/>
              <a:gd name="connsiteY14" fmla="*/ 3121565 h 3187097"/>
              <a:gd name="connsiteX15" fmla="*/ 4078224 w 4535424"/>
              <a:gd name="connsiteY15" fmla="*/ 3167285 h 3187097"/>
              <a:gd name="connsiteX16" fmla="*/ 4535424 w 4535424"/>
              <a:gd name="connsiteY16" fmla="*/ 3185573 h 3187097"/>
              <a:gd name="connsiteX0" fmla="*/ 0 w 4535424"/>
              <a:gd name="connsiteY0" fmla="*/ 3185573 h 3187097"/>
              <a:gd name="connsiteX1" fmla="*/ 365760 w 4535424"/>
              <a:gd name="connsiteY1" fmla="*/ 3167285 h 3187097"/>
              <a:gd name="connsiteX2" fmla="*/ 841248 w 4535424"/>
              <a:gd name="connsiteY2" fmla="*/ 3066701 h 3187097"/>
              <a:gd name="connsiteX3" fmla="*/ 1207008 w 4535424"/>
              <a:gd name="connsiteY3" fmla="*/ 2664365 h 3187097"/>
              <a:gd name="connsiteX4" fmla="*/ 1527048 w 4535424"/>
              <a:gd name="connsiteY4" fmla="*/ 1914557 h 3187097"/>
              <a:gd name="connsiteX5" fmla="*/ 1755648 w 4535424"/>
              <a:gd name="connsiteY5" fmla="*/ 1155605 h 3187097"/>
              <a:gd name="connsiteX6" fmla="*/ 1984248 w 4535424"/>
              <a:gd name="connsiteY6" fmla="*/ 442373 h 3187097"/>
              <a:gd name="connsiteX7" fmla="*/ 2161032 w 4535424"/>
              <a:gd name="connsiteY7" fmla="*/ 115856 h 3187097"/>
              <a:gd name="connsiteX8" fmla="*/ 2272475 w 4535424"/>
              <a:gd name="connsiteY8" fmla="*/ 39180 h 3187097"/>
              <a:gd name="connsiteX9" fmla="*/ 2401107 w 4535424"/>
              <a:gd name="connsiteY9" fmla="*/ 114206 h 3187097"/>
              <a:gd name="connsiteX10" fmla="*/ 2523744 w 4535424"/>
              <a:gd name="connsiteY10" fmla="*/ 350933 h 3187097"/>
              <a:gd name="connsiteX11" fmla="*/ 2825496 w 4535424"/>
              <a:gd name="connsiteY11" fmla="*/ 1228757 h 3187097"/>
              <a:gd name="connsiteX12" fmla="*/ 3118104 w 4535424"/>
              <a:gd name="connsiteY12" fmla="*/ 2152301 h 3187097"/>
              <a:gd name="connsiteX13" fmla="*/ 3374136 w 4535424"/>
              <a:gd name="connsiteY13" fmla="*/ 2700941 h 3187097"/>
              <a:gd name="connsiteX14" fmla="*/ 3602736 w 4535424"/>
              <a:gd name="connsiteY14" fmla="*/ 2975261 h 3187097"/>
              <a:gd name="connsiteX15" fmla="*/ 3849624 w 4535424"/>
              <a:gd name="connsiteY15" fmla="*/ 3121565 h 3187097"/>
              <a:gd name="connsiteX16" fmla="*/ 4078224 w 4535424"/>
              <a:gd name="connsiteY16" fmla="*/ 3167285 h 3187097"/>
              <a:gd name="connsiteX17" fmla="*/ 4535424 w 4535424"/>
              <a:gd name="connsiteY17" fmla="*/ 3185573 h 3187097"/>
              <a:gd name="connsiteX0" fmla="*/ 0 w 4535424"/>
              <a:gd name="connsiteY0" fmla="*/ 3185573 h 3187097"/>
              <a:gd name="connsiteX1" fmla="*/ 365760 w 4535424"/>
              <a:gd name="connsiteY1" fmla="*/ 3167285 h 3187097"/>
              <a:gd name="connsiteX2" fmla="*/ 841248 w 4535424"/>
              <a:gd name="connsiteY2" fmla="*/ 3066701 h 3187097"/>
              <a:gd name="connsiteX3" fmla="*/ 1207008 w 4535424"/>
              <a:gd name="connsiteY3" fmla="*/ 2664365 h 3187097"/>
              <a:gd name="connsiteX4" fmla="*/ 1527048 w 4535424"/>
              <a:gd name="connsiteY4" fmla="*/ 1914557 h 3187097"/>
              <a:gd name="connsiteX5" fmla="*/ 1755648 w 4535424"/>
              <a:gd name="connsiteY5" fmla="*/ 1155605 h 3187097"/>
              <a:gd name="connsiteX6" fmla="*/ 1984248 w 4535424"/>
              <a:gd name="connsiteY6" fmla="*/ 442373 h 3187097"/>
              <a:gd name="connsiteX7" fmla="*/ 2138215 w 4535424"/>
              <a:gd name="connsiteY7" fmla="*/ 153956 h 3187097"/>
              <a:gd name="connsiteX8" fmla="*/ 2272475 w 4535424"/>
              <a:gd name="connsiteY8" fmla="*/ 39180 h 3187097"/>
              <a:gd name="connsiteX9" fmla="*/ 2401107 w 4535424"/>
              <a:gd name="connsiteY9" fmla="*/ 114206 h 3187097"/>
              <a:gd name="connsiteX10" fmla="*/ 2523744 w 4535424"/>
              <a:gd name="connsiteY10" fmla="*/ 350933 h 3187097"/>
              <a:gd name="connsiteX11" fmla="*/ 2825496 w 4535424"/>
              <a:gd name="connsiteY11" fmla="*/ 1228757 h 3187097"/>
              <a:gd name="connsiteX12" fmla="*/ 3118104 w 4535424"/>
              <a:gd name="connsiteY12" fmla="*/ 2152301 h 3187097"/>
              <a:gd name="connsiteX13" fmla="*/ 3374136 w 4535424"/>
              <a:gd name="connsiteY13" fmla="*/ 2700941 h 3187097"/>
              <a:gd name="connsiteX14" fmla="*/ 3602736 w 4535424"/>
              <a:gd name="connsiteY14" fmla="*/ 2975261 h 3187097"/>
              <a:gd name="connsiteX15" fmla="*/ 3849624 w 4535424"/>
              <a:gd name="connsiteY15" fmla="*/ 3121565 h 3187097"/>
              <a:gd name="connsiteX16" fmla="*/ 4078224 w 4535424"/>
              <a:gd name="connsiteY16" fmla="*/ 3167285 h 3187097"/>
              <a:gd name="connsiteX17" fmla="*/ 4535424 w 4535424"/>
              <a:gd name="connsiteY17" fmla="*/ 3185573 h 3187097"/>
              <a:gd name="connsiteX0" fmla="*/ 0 w 4535424"/>
              <a:gd name="connsiteY0" fmla="*/ 3201088 h 3202612"/>
              <a:gd name="connsiteX1" fmla="*/ 365760 w 4535424"/>
              <a:gd name="connsiteY1" fmla="*/ 3182800 h 3202612"/>
              <a:gd name="connsiteX2" fmla="*/ 841248 w 4535424"/>
              <a:gd name="connsiteY2" fmla="*/ 3082216 h 3202612"/>
              <a:gd name="connsiteX3" fmla="*/ 1207008 w 4535424"/>
              <a:gd name="connsiteY3" fmla="*/ 2679880 h 3202612"/>
              <a:gd name="connsiteX4" fmla="*/ 1527048 w 4535424"/>
              <a:gd name="connsiteY4" fmla="*/ 1930072 h 3202612"/>
              <a:gd name="connsiteX5" fmla="*/ 1755648 w 4535424"/>
              <a:gd name="connsiteY5" fmla="*/ 1171120 h 3202612"/>
              <a:gd name="connsiteX6" fmla="*/ 1984248 w 4535424"/>
              <a:gd name="connsiteY6" fmla="*/ 457888 h 3202612"/>
              <a:gd name="connsiteX7" fmla="*/ 2272475 w 4535424"/>
              <a:gd name="connsiteY7" fmla="*/ 54695 h 3202612"/>
              <a:gd name="connsiteX8" fmla="*/ 2401107 w 4535424"/>
              <a:gd name="connsiteY8" fmla="*/ 129721 h 3202612"/>
              <a:gd name="connsiteX9" fmla="*/ 2523744 w 4535424"/>
              <a:gd name="connsiteY9" fmla="*/ 366448 h 3202612"/>
              <a:gd name="connsiteX10" fmla="*/ 2825496 w 4535424"/>
              <a:gd name="connsiteY10" fmla="*/ 1244272 h 3202612"/>
              <a:gd name="connsiteX11" fmla="*/ 3118104 w 4535424"/>
              <a:gd name="connsiteY11" fmla="*/ 2167816 h 3202612"/>
              <a:gd name="connsiteX12" fmla="*/ 3374136 w 4535424"/>
              <a:gd name="connsiteY12" fmla="*/ 2716456 h 3202612"/>
              <a:gd name="connsiteX13" fmla="*/ 3602736 w 4535424"/>
              <a:gd name="connsiteY13" fmla="*/ 2990776 h 3202612"/>
              <a:gd name="connsiteX14" fmla="*/ 3849624 w 4535424"/>
              <a:gd name="connsiteY14" fmla="*/ 3137080 h 3202612"/>
              <a:gd name="connsiteX15" fmla="*/ 4078224 w 4535424"/>
              <a:gd name="connsiteY15" fmla="*/ 3182800 h 3202612"/>
              <a:gd name="connsiteX16" fmla="*/ 4535424 w 4535424"/>
              <a:gd name="connsiteY16" fmla="*/ 3201088 h 3202612"/>
              <a:gd name="connsiteX0" fmla="*/ 0 w 4535424"/>
              <a:gd name="connsiteY0" fmla="*/ 3191563 h 3193087"/>
              <a:gd name="connsiteX1" fmla="*/ 365760 w 4535424"/>
              <a:gd name="connsiteY1" fmla="*/ 3173275 h 3193087"/>
              <a:gd name="connsiteX2" fmla="*/ 841248 w 4535424"/>
              <a:gd name="connsiteY2" fmla="*/ 3072691 h 3193087"/>
              <a:gd name="connsiteX3" fmla="*/ 1207008 w 4535424"/>
              <a:gd name="connsiteY3" fmla="*/ 2670355 h 3193087"/>
              <a:gd name="connsiteX4" fmla="*/ 1527048 w 4535424"/>
              <a:gd name="connsiteY4" fmla="*/ 1920547 h 3193087"/>
              <a:gd name="connsiteX5" fmla="*/ 1755648 w 4535424"/>
              <a:gd name="connsiteY5" fmla="*/ 1161595 h 3193087"/>
              <a:gd name="connsiteX6" fmla="*/ 1984248 w 4535424"/>
              <a:gd name="connsiteY6" fmla="*/ 448363 h 3193087"/>
              <a:gd name="connsiteX7" fmla="*/ 2260189 w 4535424"/>
              <a:gd name="connsiteY7" fmla="*/ 54695 h 3193087"/>
              <a:gd name="connsiteX8" fmla="*/ 2401107 w 4535424"/>
              <a:gd name="connsiteY8" fmla="*/ 120196 h 3193087"/>
              <a:gd name="connsiteX9" fmla="*/ 2523744 w 4535424"/>
              <a:gd name="connsiteY9" fmla="*/ 356923 h 3193087"/>
              <a:gd name="connsiteX10" fmla="*/ 2825496 w 4535424"/>
              <a:gd name="connsiteY10" fmla="*/ 1234747 h 3193087"/>
              <a:gd name="connsiteX11" fmla="*/ 3118104 w 4535424"/>
              <a:gd name="connsiteY11" fmla="*/ 2158291 h 3193087"/>
              <a:gd name="connsiteX12" fmla="*/ 3374136 w 4535424"/>
              <a:gd name="connsiteY12" fmla="*/ 2706931 h 3193087"/>
              <a:gd name="connsiteX13" fmla="*/ 3602736 w 4535424"/>
              <a:gd name="connsiteY13" fmla="*/ 2981251 h 3193087"/>
              <a:gd name="connsiteX14" fmla="*/ 3849624 w 4535424"/>
              <a:gd name="connsiteY14" fmla="*/ 3127555 h 3193087"/>
              <a:gd name="connsiteX15" fmla="*/ 4078224 w 4535424"/>
              <a:gd name="connsiteY15" fmla="*/ 3173275 h 3193087"/>
              <a:gd name="connsiteX16" fmla="*/ 4535424 w 4535424"/>
              <a:gd name="connsiteY16" fmla="*/ 3191563 h 3193087"/>
              <a:gd name="connsiteX0" fmla="*/ 0 w 4535424"/>
              <a:gd name="connsiteY0" fmla="*/ 3186800 h 3188324"/>
              <a:gd name="connsiteX1" fmla="*/ 365760 w 4535424"/>
              <a:gd name="connsiteY1" fmla="*/ 3168512 h 3188324"/>
              <a:gd name="connsiteX2" fmla="*/ 841248 w 4535424"/>
              <a:gd name="connsiteY2" fmla="*/ 3067928 h 3188324"/>
              <a:gd name="connsiteX3" fmla="*/ 1207008 w 4535424"/>
              <a:gd name="connsiteY3" fmla="*/ 2665592 h 3188324"/>
              <a:gd name="connsiteX4" fmla="*/ 1527048 w 4535424"/>
              <a:gd name="connsiteY4" fmla="*/ 1915784 h 3188324"/>
              <a:gd name="connsiteX5" fmla="*/ 1755648 w 4535424"/>
              <a:gd name="connsiteY5" fmla="*/ 1156832 h 3188324"/>
              <a:gd name="connsiteX6" fmla="*/ 1984248 w 4535424"/>
              <a:gd name="connsiteY6" fmla="*/ 443600 h 3188324"/>
              <a:gd name="connsiteX7" fmla="*/ 2260189 w 4535424"/>
              <a:gd name="connsiteY7" fmla="*/ 49932 h 3188324"/>
              <a:gd name="connsiteX8" fmla="*/ 2423924 w 4535424"/>
              <a:gd name="connsiteY8" fmla="*/ 144008 h 3188324"/>
              <a:gd name="connsiteX9" fmla="*/ 2523744 w 4535424"/>
              <a:gd name="connsiteY9" fmla="*/ 352160 h 3188324"/>
              <a:gd name="connsiteX10" fmla="*/ 2825496 w 4535424"/>
              <a:gd name="connsiteY10" fmla="*/ 1229984 h 3188324"/>
              <a:gd name="connsiteX11" fmla="*/ 3118104 w 4535424"/>
              <a:gd name="connsiteY11" fmla="*/ 2153528 h 3188324"/>
              <a:gd name="connsiteX12" fmla="*/ 3374136 w 4535424"/>
              <a:gd name="connsiteY12" fmla="*/ 2702168 h 3188324"/>
              <a:gd name="connsiteX13" fmla="*/ 3602736 w 4535424"/>
              <a:gd name="connsiteY13" fmla="*/ 2976488 h 3188324"/>
              <a:gd name="connsiteX14" fmla="*/ 3849624 w 4535424"/>
              <a:gd name="connsiteY14" fmla="*/ 3122792 h 3188324"/>
              <a:gd name="connsiteX15" fmla="*/ 4078224 w 4535424"/>
              <a:gd name="connsiteY15" fmla="*/ 3168512 h 3188324"/>
              <a:gd name="connsiteX16" fmla="*/ 4535424 w 4535424"/>
              <a:gd name="connsiteY16" fmla="*/ 3186800 h 3188324"/>
              <a:gd name="connsiteX0" fmla="*/ 0 w 4535424"/>
              <a:gd name="connsiteY0" fmla="*/ 3186800 h 3188324"/>
              <a:gd name="connsiteX1" fmla="*/ 365760 w 4535424"/>
              <a:gd name="connsiteY1" fmla="*/ 3168512 h 3188324"/>
              <a:gd name="connsiteX2" fmla="*/ 841248 w 4535424"/>
              <a:gd name="connsiteY2" fmla="*/ 3067928 h 3188324"/>
              <a:gd name="connsiteX3" fmla="*/ 1207008 w 4535424"/>
              <a:gd name="connsiteY3" fmla="*/ 2665592 h 3188324"/>
              <a:gd name="connsiteX4" fmla="*/ 1527048 w 4535424"/>
              <a:gd name="connsiteY4" fmla="*/ 1915784 h 3188324"/>
              <a:gd name="connsiteX5" fmla="*/ 1755648 w 4535424"/>
              <a:gd name="connsiteY5" fmla="*/ 1156832 h 3188324"/>
              <a:gd name="connsiteX6" fmla="*/ 1984248 w 4535424"/>
              <a:gd name="connsiteY6" fmla="*/ 443600 h 3188324"/>
              <a:gd name="connsiteX7" fmla="*/ 2260189 w 4535424"/>
              <a:gd name="connsiteY7" fmla="*/ 49932 h 3188324"/>
              <a:gd name="connsiteX8" fmla="*/ 2423924 w 4535424"/>
              <a:gd name="connsiteY8" fmla="*/ 144008 h 3188324"/>
              <a:gd name="connsiteX9" fmla="*/ 2523744 w 4535424"/>
              <a:gd name="connsiteY9" fmla="*/ 352160 h 3188324"/>
              <a:gd name="connsiteX10" fmla="*/ 2825496 w 4535424"/>
              <a:gd name="connsiteY10" fmla="*/ 1229984 h 3188324"/>
              <a:gd name="connsiteX11" fmla="*/ 3118104 w 4535424"/>
              <a:gd name="connsiteY11" fmla="*/ 2153528 h 3188324"/>
              <a:gd name="connsiteX12" fmla="*/ 3374136 w 4535424"/>
              <a:gd name="connsiteY12" fmla="*/ 2702168 h 3188324"/>
              <a:gd name="connsiteX13" fmla="*/ 3602736 w 4535424"/>
              <a:gd name="connsiteY13" fmla="*/ 2976488 h 3188324"/>
              <a:gd name="connsiteX14" fmla="*/ 3849624 w 4535424"/>
              <a:gd name="connsiteY14" fmla="*/ 3122792 h 3188324"/>
              <a:gd name="connsiteX15" fmla="*/ 4078224 w 4535424"/>
              <a:gd name="connsiteY15" fmla="*/ 3168512 h 3188324"/>
              <a:gd name="connsiteX16" fmla="*/ 4535424 w 4535424"/>
              <a:gd name="connsiteY16" fmla="*/ 3186800 h 3188324"/>
              <a:gd name="connsiteX0" fmla="*/ 0 w 4535424"/>
              <a:gd name="connsiteY0" fmla="*/ 3186800 h 3188324"/>
              <a:gd name="connsiteX1" fmla="*/ 365760 w 4535424"/>
              <a:gd name="connsiteY1" fmla="*/ 3168512 h 3188324"/>
              <a:gd name="connsiteX2" fmla="*/ 841248 w 4535424"/>
              <a:gd name="connsiteY2" fmla="*/ 3067928 h 3188324"/>
              <a:gd name="connsiteX3" fmla="*/ 1207008 w 4535424"/>
              <a:gd name="connsiteY3" fmla="*/ 2665592 h 3188324"/>
              <a:gd name="connsiteX4" fmla="*/ 1527048 w 4535424"/>
              <a:gd name="connsiteY4" fmla="*/ 1915784 h 3188324"/>
              <a:gd name="connsiteX5" fmla="*/ 1755648 w 4535424"/>
              <a:gd name="connsiteY5" fmla="*/ 1156832 h 3188324"/>
              <a:gd name="connsiteX6" fmla="*/ 1984248 w 4535424"/>
              <a:gd name="connsiteY6" fmla="*/ 443600 h 3188324"/>
              <a:gd name="connsiteX7" fmla="*/ 2260189 w 4535424"/>
              <a:gd name="connsiteY7" fmla="*/ 49932 h 3188324"/>
              <a:gd name="connsiteX8" fmla="*/ 2423924 w 4535424"/>
              <a:gd name="connsiteY8" fmla="*/ 144008 h 3188324"/>
              <a:gd name="connsiteX9" fmla="*/ 2523744 w 4535424"/>
              <a:gd name="connsiteY9" fmla="*/ 352160 h 3188324"/>
              <a:gd name="connsiteX10" fmla="*/ 2825496 w 4535424"/>
              <a:gd name="connsiteY10" fmla="*/ 1229984 h 3188324"/>
              <a:gd name="connsiteX11" fmla="*/ 3118104 w 4535424"/>
              <a:gd name="connsiteY11" fmla="*/ 2153528 h 3188324"/>
              <a:gd name="connsiteX12" fmla="*/ 3374136 w 4535424"/>
              <a:gd name="connsiteY12" fmla="*/ 2702168 h 3188324"/>
              <a:gd name="connsiteX13" fmla="*/ 3602736 w 4535424"/>
              <a:gd name="connsiteY13" fmla="*/ 2976488 h 3188324"/>
              <a:gd name="connsiteX14" fmla="*/ 3849624 w 4535424"/>
              <a:gd name="connsiteY14" fmla="*/ 3122792 h 3188324"/>
              <a:gd name="connsiteX15" fmla="*/ 4078224 w 4535424"/>
              <a:gd name="connsiteY15" fmla="*/ 3168512 h 3188324"/>
              <a:gd name="connsiteX16" fmla="*/ 4535424 w 4535424"/>
              <a:gd name="connsiteY16" fmla="*/ 3186800 h 3188324"/>
              <a:gd name="connsiteX0" fmla="*/ 0 w 4535424"/>
              <a:gd name="connsiteY0" fmla="*/ 3186800 h 3188324"/>
              <a:gd name="connsiteX1" fmla="*/ 365760 w 4535424"/>
              <a:gd name="connsiteY1" fmla="*/ 3168512 h 3188324"/>
              <a:gd name="connsiteX2" fmla="*/ 841248 w 4535424"/>
              <a:gd name="connsiteY2" fmla="*/ 3067928 h 3188324"/>
              <a:gd name="connsiteX3" fmla="*/ 1207008 w 4535424"/>
              <a:gd name="connsiteY3" fmla="*/ 2665592 h 3188324"/>
              <a:gd name="connsiteX4" fmla="*/ 1527048 w 4535424"/>
              <a:gd name="connsiteY4" fmla="*/ 1915784 h 3188324"/>
              <a:gd name="connsiteX5" fmla="*/ 1755648 w 4535424"/>
              <a:gd name="connsiteY5" fmla="*/ 1156832 h 3188324"/>
              <a:gd name="connsiteX6" fmla="*/ 1984248 w 4535424"/>
              <a:gd name="connsiteY6" fmla="*/ 443600 h 3188324"/>
              <a:gd name="connsiteX7" fmla="*/ 2260189 w 4535424"/>
              <a:gd name="connsiteY7" fmla="*/ 49932 h 3188324"/>
              <a:gd name="connsiteX8" fmla="*/ 2423924 w 4535424"/>
              <a:gd name="connsiteY8" fmla="*/ 144008 h 3188324"/>
              <a:gd name="connsiteX9" fmla="*/ 2523744 w 4535424"/>
              <a:gd name="connsiteY9" fmla="*/ 352160 h 3188324"/>
              <a:gd name="connsiteX10" fmla="*/ 2825496 w 4535424"/>
              <a:gd name="connsiteY10" fmla="*/ 1229984 h 3188324"/>
              <a:gd name="connsiteX11" fmla="*/ 3118104 w 4535424"/>
              <a:gd name="connsiteY11" fmla="*/ 2153528 h 3188324"/>
              <a:gd name="connsiteX12" fmla="*/ 3374136 w 4535424"/>
              <a:gd name="connsiteY12" fmla="*/ 2702168 h 3188324"/>
              <a:gd name="connsiteX13" fmla="*/ 3602736 w 4535424"/>
              <a:gd name="connsiteY13" fmla="*/ 2976488 h 3188324"/>
              <a:gd name="connsiteX14" fmla="*/ 3849624 w 4535424"/>
              <a:gd name="connsiteY14" fmla="*/ 3122792 h 3188324"/>
              <a:gd name="connsiteX15" fmla="*/ 4078224 w 4535424"/>
              <a:gd name="connsiteY15" fmla="*/ 3168512 h 3188324"/>
              <a:gd name="connsiteX16" fmla="*/ 4535424 w 4535424"/>
              <a:gd name="connsiteY16" fmla="*/ 3186800 h 3188324"/>
              <a:gd name="connsiteX0" fmla="*/ 0 w 4535424"/>
              <a:gd name="connsiteY0" fmla="*/ 3152108 h 3153632"/>
              <a:gd name="connsiteX1" fmla="*/ 365760 w 4535424"/>
              <a:gd name="connsiteY1" fmla="*/ 3133820 h 3153632"/>
              <a:gd name="connsiteX2" fmla="*/ 841248 w 4535424"/>
              <a:gd name="connsiteY2" fmla="*/ 3033236 h 3153632"/>
              <a:gd name="connsiteX3" fmla="*/ 1207008 w 4535424"/>
              <a:gd name="connsiteY3" fmla="*/ 2630900 h 3153632"/>
              <a:gd name="connsiteX4" fmla="*/ 1527048 w 4535424"/>
              <a:gd name="connsiteY4" fmla="*/ 1881092 h 3153632"/>
              <a:gd name="connsiteX5" fmla="*/ 1755648 w 4535424"/>
              <a:gd name="connsiteY5" fmla="*/ 1122140 h 3153632"/>
              <a:gd name="connsiteX6" fmla="*/ 1984248 w 4535424"/>
              <a:gd name="connsiteY6" fmla="*/ 408908 h 3153632"/>
              <a:gd name="connsiteX7" fmla="*/ 2260189 w 4535424"/>
              <a:gd name="connsiteY7" fmla="*/ 15240 h 3153632"/>
              <a:gd name="connsiteX8" fmla="*/ 2523744 w 4535424"/>
              <a:gd name="connsiteY8" fmla="*/ 317468 h 3153632"/>
              <a:gd name="connsiteX9" fmla="*/ 2825496 w 4535424"/>
              <a:gd name="connsiteY9" fmla="*/ 1195292 h 3153632"/>
              <a:gd name="connsiteX10" fmla="*/ 3118104 w 4535424"/>
              <a:gd name="connsiteY10" fmla="*/ 2118836 h 3153632"/>
              <a:gd name="connsiteX11" fmla="*/ 3374136 w 4535424"/>
              <a:gd name="connsiteY11" fmla="*/ 2667476 h 3153632"/>
              <a:gd name="connsiteX12" fmla="*/ 3602736 w 4535424"/>
              <a:gd name="connsiteY12" fmla="*/ 2941796 h 3153632"/>
              <a:gd name="connsiteX13" fmla="*/ 3849624 w 4535424"/>
              <a:gd name="connsiteY13" fmla="*/ 3088100 h 3153632"/>
              <a:gd name="connsiteX14" fmla="*/ 4078224 w 4535424"/>
              <a:gd name="connsiteY14" fmla="*/ 3133820 h 3153632"/>
              <a:gd name="connsiteX15" fmla="*/ 4535424 w 4535424"/>
              <a:gd name="connsiteY15" fmla="*/ 3152108 h 315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35424" h="3153632">
                <a:moveTo>
                  <a:pt x="0" y="3152108"/>
                </a:moveTo>
                <a:cubicBezTo>
                  <a:pt x="112776" y="3152870"/>
                  <a:pt x="225552" y="3153632"/>
                  <a:pt x="365760" y="3133820"/>
                </a:cubicBezTo>
                <a:cubicBezTo>
                  <a:pt x="505968" y="3114008"/>
                  <a:pt x="701040" y="3117056"/>
                  <a:pt x="841248" y="3033236"/>
                </a:cubicBezTo>
                <a:cubicBezTo>
                  <a:pt x="981456" y="2949416"/>
                  <a:pt x="1092708" y="2822924"/>
                  <a:pt x="1207008" y="2630900"/>
                </a:cubicBezTo>
                <a:cubicBezTo>
                  <a:pt x="1321308" y="2438876"/>
                  <a:pt x="1435608" y="2132552"/>
                  <a:pt x="1527048" y="1881092"/>
                </a:cubicBezTo>
                <a:cubicBezTo>
                  <a:pt x="1618488" y="1629632"/>
                  <a:pt x="1679448" y="1367504"/>
                  <a:pt x="1755648" y="1122140"/>
                </a:cubicBezTo>
                <a:cubicBezTo>
                  <a:pt x="1831848" y="876776"/>
                  <a:pt x="1900158" y="593391"/>
                  <a:pt x="1984248" y="408908"/>
                </a:cubicBezTo>
                <a:cubicBezTo>
                  <a:pt x="2068338" y="224425"/>
                  <a:pt x="2170273" y="30480"/>
                  <a:pt x="2260189" y="15240"/>
                </a:cubicBezTo>
                <a:cubicBezTo>
                  <a:pt x="2350105" y="0"/>
                  <a:pt x="2429526" y="120793"/>
                  <a:pt x="2523744" y="317468"/>
                </a:cubicBezTo>
                <a:cubicBezTo>
                  <a:pt x="2617962" y="514143"/>
                  <a:pt x="2726436" y="895064"/>
                  <a:pt x="2825496" y="1195292"/>
                </a:cubicBezTo>
                <a:cubicBezTo>
                  <a:pt x="2924556" y="1495520"/>
                  <a:pt x="3026664" y="1873472"/>
                  <a:pt x="3118104" y="2118836"/>
                </a:cubicBezTo>
                <a:cubicBezTo>
                  <a:pt x="3209544" y="2364200"/>
                  <a:pt x="3293364" y="2530316"/>
                  <a:pt x="3374136" y="2667476"/>
                </a:cubicBezTo>
                <a:cubicBezTo>
                  <a:pt x="3454908" y="2804636"/>
                  <a:pt x="3523488" y="2871692"/>
                  <a:pt x="3602736" y="2941796"/>
                </a:cubicBezTo>
                <a:cubicBezTo>
                  <a:pt x="3681984" y="3011900"/>
                  <a:pt x="3770376" y="3056096"/>
                  <a:pt x="3849624" y="3088100"/>
                </a:cubicBezTo>
                <a:cubicBezTo>
                  <a:pt x="3928872" y="3120104"/>
                  <a:pt x="3963924" y="3123152"/>
                  <a:pt x="4078224" y="3133820"/>
                </a:cubicBezTo>
                <a:cubicBezTo>
                  <a:pt x="4192524" y="3144488"/>
                  <a:pt x="4363974" y="3148298"/>
                  <a:pt x="4535424" y="3152108"/>
                </a:cubicBezTo>
              </a:path>
            </a:pathLst>
          </a:cu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43" name="2 İçerik Yer Tutucusu">
            <a:extLst>
              <a:ext uri="{FF2B5EF4-FFF2-40B4-BE49-F238E27FC236}">
                <a16:creationId xmlns:a16="http://schemas.microsoft.com/office/drawing/2014/main" id="{7033EAA2-26A2-48A7-A939-FD2730F2C7A4}"/>
              </a:ext>
            </a:extLst>
          </p:cNvPr>
          <p:cNvSpPr txBox="1">
            <a:spLocks/>
          </p:cNvSpPr>
          <p:nvPr/>
        </p:nvSpPr>
        <p:spPr bwMode="auto">
          <a:xfrm>
            <a:off x="287523" y="1916833"/>
            <a:ext cx="11545889" cy="63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eaLnBrk="1" hangingPunct="1">
              <a:buNone/>
            </a:pPr>
            <a:r>
              <a:rPr lang="tr-TR" sz="2000" dirty="0"/>
              <a:t>Tekrar eden gözlemler sonucunda, aynı konuda "Gerçek Ortalama" etrafında rastgele bir hata ile meydana gelen istatistiksel bir fenomendir (Barnett, Van der </a:t>
            </a:r>
            <a:r>
              <a:rPr lang="tr-TR" sz="2000" dirty="0" err="1"/>
              <a:t>Pols</a:t>
            </a:r>
            <a:r>
              <a:rPr lang="tr-TR" sz="2000" dirty="0"/>
              <a:t> ve </a:t>
            </a:r>
            <a:r>
              <a:rPr lang="tr-TR" sz="2000" dirty="0" err="1"/>
              <a:t>Dobson</a:t>
            </a:r>
            <a:r>
              <a:rPr lang="tr-TR" sz="2000" dirty="0"/>
              <a:t>, 2005)</a:t>
            </a:r>
          </a:p>
          <a:p>
            <a:pPr marL="0" indent="0" algn="just" eaLnBrk="1" hangingPunct="1">
              <a:buNone/>
            </a:pPr>
            <a:endParaRPr lang="tr-TR" altLang="en-US" sz="2000" dirty="0"/>
          </a:p>
        </p:txBody>
      </p:sp>
      <p:pic>
        <p:nvPicPr>
          <p:cNvPr id="2" name="Picture 1">
            <a:extLst>
              <a:ext uri="{FF2B5EF4-FFF2-40B4-BE49-F238E27FC236}">
                <a16:creationId xmlns:a16="http://schemas.microsoft.com/office/drawing/2014/main" id="{6850D9DD-9B25-895E-A8E6-D137F4AEF7DF}"/>
              </a:ext>
            </a:extLst>
          </p:cNvPr>
          <p:cNvPicPr>
            <a:picLocks noChangeAspect="1"/>
          </p:cNvPicPr>
          <p:nvPr/>
        </p:nvPicPr>
        <p:blipFill>
          <a:blip r:embed="rId3"/>
          <a:stretch>
            <a:fillRect/>
          </a:stretch>
        </p:blipFill>
        <p:spPr>
          <a:xfrm>
            <a:off x="2212838" y="3497690"/>
            <a:ext cx="7584081" cy="1792379"/>
          </a:xfrm>
          <a:prstGeom prst="rect">
            <a:avLst/>
          </a:prstGeom>
        </p:spPr>
      </p:pic>
      <p:sp>
        <p:nvSpPr>
          <p:cNvPr id="3" name="TextBox 2"/>
          <p:cNvSpPr txBox="1"/>
          <p:nvPr/>
        </p:nvSpPr>
        <p:spPr>
          <a:xfrm>
            <a:off x="4875669" y="5790874"/>
            <a:ext cx="1638300"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r-TR"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Ortalama</a:t>
            </a:r>
            <a:endPar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4" name="Footer Placeholder 3">
            <a:extLst>
              <a:ext uri="{FF2B5EF4-FFF2-40B4-BE49-F238E27FC236}">
                <a16:creationId xmlns:a16="http://schemas.microsoft.com/office/drawing/2014/main" id="{851BE5DC-F51A-DAF1-71B8-FD68B8D2EAB9}"/>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BAC9D7F3-39CA-EE09-5A65-E49EF9AF89F2}"/>
              </a:ext>
            </a:extLst>
          </p:cNvPr>
          <p:cNvSpPr>
            <a:spLocks noGrp="1"/>
          </p:cNvSpPr>
          <p:nvPr>
            <p:ph type="sldNum" sz="quarter" idx="12"/>
          </p:nvPr>
        </p:nvSpPr>
        <p:spPr/>
        <p:txBody>
          <a:bodyPr/>
          <a:lstStyle/>
          <a:p>
            <a:fld id="{569C0BE8-202E-4C92-93E1-9D5F02441002}" type="slidenum">
              <a:rPr lang="en-GB" smtClean="0"/>
              <a:t>23</a:t>
            </a:fld>
            <a:endParaRPr lang="en-GB"/>
          </a:p>
        </p:txBody>
      </p:sp>
    </p:spTree>
    <p:extLst>
      <p:ext uri="{BB962C8B-B14F-4D97-AF65-F5344CB8AC3E}">
        <p14:creationId xmlns:p14="http://schemas.microsoft.com/office/powerpoint/2010/main" val="6908744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0B6B2194-33C0-297D-03F3-B5CECC35A73D}"/>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1974 San Francisco Kaza Verisi</a:t>
            </a:r>
          </a:p>
          <a:p>
            <a:pPr>
              <a:defRPr/>
            </a:pPr>
            <a:endParaRPr lang="en-GB" dirty="0">
              <a:solidFill>
                <a:srgbClr val="00717F"/>
              </a:solidFill>
              <a:latin typeface="Myriad Pro" panose="020B0503030403020204" pitchFamily="34" charset="0"/>
            </a:endParaRPr>
          </a:p>
        </p:txBody>
      </p:sp>
      <p:pic>
        <p:nvPicPr>
          <p:cNvPr id="2" name="Picture 1">
            <a:extLst>
              <a:ext uri="{FF2B5EF4-FFF2-40B4-BE49-F238E27FC236}">
                <a16:creationId xmlns:a16="http://schemas.microsoft.com/office/drawing/2014/main" id="{6ED12367-3C0E-F262-47E4-F35D493331A4}"/>
              </a:ext>
            </a:extLst>
          </p:cNvPr>
          <p:cNvPicPr>
            <a:picLocks noChangeAspect="1"/>
          </p:cNvPicPr>
          <p:nvPr/>
        </p:nvPicPr>
        <p:blipFill>
          <a:blip r:embed="rId3"/>
          <a:stretch>
            <a:fillRect/>
          </a:stretch>
        </p:blipFill>
        <p:spPr>
          <a:xfrm>
            <a:off x="2580113" y="1716582"/>
            <a:ext cx="7031773" cy="4297680"/>
          </a:xfrm>
          <a:prstGeom prst="rect">
            <a:avLst/>
          </a:prstGeom>
        </p:spPr>
      </p:pic>
      <p:sp>
        <p:nvSpPr>
          <p:cNvPr id="3" name="TextBox 2">
            <a:extLst>
              <a:ext uri="{FF2B5EF4-FFF2-40B4-BE49-F238E27FC236}">
                <a16:creationId xmlns:a16="http://schemas.microsoft.com/office/drawing/2014/main" id="{C4F4AC73-2765-E078-9937-C3C3DC3F2C63}"/>
              </a:ext>
            </a:extLst>
          </p:cNvPr>
          <p:cNvSpPr txBox="1"/>
          <p:nvPr/>
        </p:nvSpPr>
        <p:spPr>
          <a:xfrm>
            <a:off x="9737911" y="2849759"/>
            <a:ext cx="2095500" cy="707886"/>
          </a:xfrm>
          <a:prstGeom prst="rect">
            <a:avLst/>
          </a:prstGeom>
          <a:noFill/>
        </p:spPr>
        <p:txBody>
          <a:bodyPr wrap="square">
            <a:spAutoFit/>
          </a:bodyPr>
          <a:lstStyle/>
          <a:p>
            <a:r>
              <a:rPr lang="tr-TR" sz="2000" b="1" i="0" dirty="0">
                <a:solidFill>
                  <a:srgbClr val="E67E22"/>
                </a:solidFill>
                <a:effectLst/>
                <a:latin typeface="+mj-lt"/>
              </a:rPr>
              <a:t>1974 Yılı</a:t>
            </a:r>
          </a:p>
          <a:p>
            <a:r>
              <a:rPr lang="tr-TR" sz="2000" b="1" dirty="0">
                <a:solidFill>
                  <a:srgbClr val="E67E22"/>
                </a:solidFill>
                <a:latin typeface="+mj-lt"/>
              </a:rPr>
              <a:t>~ 1 Kaza/Kavşak</a:t>
            </a:r>
            <a:endParaRPr lang="en-US" sz="2000" b="1" dirty="0">
              <a:solidFill>
                <a:srgbClr val="E67E22"/>
              </a:solidFill>
              <a:latin typeface="+mj-lt"/>
            </a:endParaRPr>
          </a:p>
        </p:txBody>
      </p:sp>
      <p:sp>
        <p:nvSpPr>
          <p:cNvPr id="5" name="2 İçerik Yer Tutucusu">
            <a:extLst>
              <a:ext uri="{FF2B5EF4-FFF2-40B4-BE49-F238E27FC236}">
                <a16:creationId xmlns:a16="http://schemas.microsoft.com/office/drawing/2014/main" id="{0AEF6167-797E-7278-4A4E-50EE984EA39E}"/>
              </a:ext>
            </a:extLst>
          </p:cNvPr>
          <p:cNvSpPr txBox="1">
            <a:spLocks/>
          </p:cNvSpPr>
          <p:nvPr/>
        </p:nvSpPr>
        <p:spPr bwMode="auto">
          <a:xfrm>
            <a:off x="9737911" y="5684635"/>
            <a:ext cx="2454089"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NCHRP 17-40</a:t>
            </a:r>
          </a:p>
        </p:txBody>
      </p:sp>
      <p:sp>
        <p:nvSpPr>
          <p:cNvPr id="4" name="Footer Placeholder 3">
            <a:extLst>
              <a:ext uri="{FF2B5EF4-FFF2-40B4-BE49-F238E27FC236}">
                <a16:creationId xmlns:a16="http://schemas.microsoft.com/office/drawing/2014/main" id="{F0548509-284A-433B-21F5-2C1F15782D8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CAD6DC6-89AA-9C82-D3A4-05A5C847B93D}"/>
              </a:ext>
            </a:extLst>
          </p:cNvPr>
          <p:cNvSpPr>
            <a:spLocks noGrp="1"/>
          </p:cNvSpPr>
          <p:nvPr>
            <p:ph type="sldNum" sz="quarter" idx="12"/>
          </p:nvPr>
        </p:nvSpPr>
        <p:spPr/>
        <p:txBody>
          <a:bodyPr/>
          <a:lstStyle/>
          <a:p>
            <a:fld id="{569C0BE8-202E-4C92-93E1-9D5F02441002}" type="slidenum">
              <a:rPr lang="en-GB" smtClean="0"/>
              <a:t>24</a:t>
            </a:fld>
            <a:endParaRPr lang="en-GB"/>
          </a:p>
        </p:txBody>
      </p:sp>
    </p:spTree>
    <p:extLst>
      <p:ext uri="{BB962C8B-B14F-4D97-AF65-F5344CB8AC3E}">
        <p14:creationId xmlns:p14="http://schemas.microsoft.com/office/powerpoint/2010/main" val="27028280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0B6B2194-33C0-297D-03F3-B5CECC35A73D}"/>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1974 San Francisco Kaza Verisi</a:t>
            </a:r>
          </a:p>
          <a:p>
            <a:pPr>
              <a:defRPr/>
            </a:pPr>
            <a:endParaRPr lang="en-GB" dirty="0">
              <a:solidFill>
                <a:srgbClr val="00717F"/>
              </a:solidFill>
              <a:latin typeface="Myriad Pro" panose="020B0503030403020204" pitchFamily="34" charset="0"/>
            </a:endParaRPr>
          </a:p>
        </p:txBody>
      </p:sp>
      <p:sp>
        <p:nvSpPr>
          <p:cNvPr id="3" name="TextBox 2">
            <a:extLst>
              <a:ext uri="{FF2B5EF4-FFF2-40B4-BE49-F238E27FC236}">
                <a16:creationId xmlns:a16="http://schemas.microsoft.com/office/drawing/2014/main" id="{C4F4AC73-2765-E078-9937-C3C3DC3F2C63}"/>
              </a:ext>
            </a:extLst>
          </p:cNvPr>
          <p:cNvSpPr txBox="1"/>
          <p:nvPr/>
        </p:nvSpPr>
        <p:spPr>
          <a:xfrm>
            <a:off x="9988431" y="2896663"/>
            <a:ext cx="2203569" cy="707886"/>
          </a:xfrm>
          <a:prstGeom prst="rect">
            <a:avLst/>
          </a:prstGeom>
          <a:noFill/>
        </p:spPr>
        <p:txBody>
          <a:bodyPr wrap="square">
            <a:spAutoFit/>
          </a:bodyPr>
          <a:lstStyle/>
          <a:p>
            <a:r>
              <a:rPr lang="tr-TR" sz="2000" b="1" i="0" dirty="0">
                <a:solidFill>
                  <a:srgbClr val="E67E22"/>
                </a:solidFill>
                <a:effectLst/>
                <a:latin typeface="+mj-lt"/>
              </a:rPr>
              <a:t>1975 Yılı</a:t>
            </a:r>
          </a:p>
          <a:p>
            <a:r>
              <a:rPr lang="tr-TR" sz="2000" b="1" dirty="0">
                <a:solidFill>
                  <a:srgbClr val="E67E22"/>
                </a:solidFill>
                <a:latin typeface="+mj-lt"/>
              </a:rPr>
              <a:t>~ 1,06 Kaza/Kavşak</a:t>
            </a:r>
            <a:endParaRPr lang="en-US" sz="2000" b="1" dirty="0">
              <a:solidFill>
                <a:srgbClr val="E67E22"/>
              </a:solidFill>
              <a:latin typeface="+mj-lt"/>
            </a:endParaRPr>
          </a:p>
        </p:txBody>
      </p:sp>
      <p:pic>
        <p:nvPicPr>
          <p:cNvPr id="4" name="Picture 3">
            <a:extLst>
              <a:ext uri="{FF2B5EF4-FFF2-40B4-BE49-F238E27FC236}">
                <a16:creationId xmlns:a16="http://schemas.microsoft.com/office/drawing/2014/main" id="{01D96692-AD79-5766-BEBF-217EC3EE0551}"/>
              </a:ext>
            </a:extLst>
          </p:cNvPr>
          <p:cNvPicPr>
            <a:picLocks/>
          </p:cNvPicPr>
          <p:nvPr/>
        </p:nvPicPr>
        <p:blipFill>
          <a:blip r:embed="rId3"/>
          <a:stretch>
            <a:fillRect/>
          </a:stretch>
        </p:blipFill>
        <p:spPr>
          <a:xfrm>
            <a:off x="2388129" y="1763487"/>
            <a:ext cx="7415741" cy="4297680"/>
          </a:xfrm>
          <a:prstGeom prst="rect">
            <a:avLst/>
          </a:prstGeom>
        </p:spPr>
      </p:pic>
      <p:sp>
        <p:nvSpPr>
          <p:cNvPr id="6" name="2 İçerik Yer Tutucusu">
            <a:extLst>
              <a:ext uri="{FF2B5EF4-FFF2-40B4-BE49-F238E27FC236}">
                <a16:creationId xmlns:a16="http://schemas.microsoft.com/office/drawing/2014/main" id="{20319F27-208E-F8F5-AD46-09F93A9481BB}"/>
              </a:ext>
            </a:extLst>
          </p:cNvPr>
          <p:cNvSpPr txBox="1">
            <a:spLocks/>
          </p:cNvSpPr>
          <p:nvPr/>
        </p:nvSpPr>
        <p:spPr bwMode="auto">
          <a:xfrm>
            <a:off x="9737911" y="5684635"/>
            <a:ext cx="2454089"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NCHRP 17-40</a:t>
            </a:r>
          </a:p>
        </p:txBody>
      </p:sp>
      <p:sp>
        <p:nvSpPr>
          <p:cNvPr id="2" name="Footer Placeholder 1">
            <a:extLst>
              <a:ext uri="{FF2B5EF4-FFF2-40B4-BE49-F238E27FC236}">
                <a16:creationId xmlns:a16="http://schemas.microsoft.com/office/drawing/2014/main" id="{7E3CB168-1C6D-5836-7A7B-08EC7A1A401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4DCD6AC-F311-F474-71B1-ACD58A2E400B}"/>
              </a:ext>
            </a:extLst>
          </p:cNvPr>
          <p:cNvSpPr>
            <a:spLocks noGrp="1"/>
          </p:cNvSpPr>
          <p:nvPr>
            <p:ph type="sldNum" sz="quarter" idx="12"/>
          </p:nvPr>
        </p:nvSpPr>
        <p:spPr/>
        <p:txBody>
          <a:bodyPr/>
          <a:lstStyle/>
          <a:p>
            <a:fld id="{569C0BE8-202E-4C92-93E1-9D5F02441002}" type="slidenum">
              <a:rPr lang="en-GB" smtClean="0"/>
              <a:t>25</a:t>
            </a:fld>
            <a:endParaRPr lang="en-GB"/>
          </a:p>
        </p:txBody>
      </p:sp>
    </p:spTree>
    <p:extLst>
      <p:ext uri="{BB962C8B-B14F-4D97-AF65-F5344CB8AC3E}">
        <p14:creationId xmlns:p14="http://schemas.microsoft.com/office/powerpoint/2010/main" val="28381213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0B6B2194-33C0-297D-03F3-B5CECC35A73D}"/>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1975 San Francisco Kaza Verisi</a:t>
            </a:r>
          </a:p>
          <a:p>
            <a:pPr>
              <a:defRPr/>
            </a:pPr>
            <a:endParaRPr lang="en-GB" dirty="0">
              <a:solidFill>
                <a:srgbClr val="00717F"/>
              </a:solidFill>
              <a:latin typeface="Myriad Pro" panose="020B0503030403020204" pitchFamily="34" charset="0"/>
            </a:endParaRPr>
          </a:p>
        </p:txBody>
      </p:sp>
      <p:sp>
        <p:nvSpPr>
          <p:cNvPr id="3" name="TextBox 2">
            <a:extLst>
              <a:ext uri="{FF2B5EF4-FFF2-40B4-BE49-F238E27FC236}">
                <a16:creationId xmlns:a16="http://schemas.microsoft.com/office/drawing/2014/main" id="{C4F4AC73-2765-E078-9937-C3C3DC3F2C63}"/>
              </a:ext>
            </a:extLst>
          </p:cNvPr>
          <p:cNvSpPr txBox="1"/>
          <p:nvPr/>
        </p:nvSpPr>
        <p:spPr>
          <a:xfrm>
            <a:off x="9988431" y="2896663"/>
            <a:ext cx="2203569" cy="707886"/>
          </a:xfrm>
          <a:prstGeom prst="rect">
            <a:avLst/>
          </a:prstGeom>
          <a:noFill/>
        </p:spPr>
        <p:txBody>
          <a:bodyPr wrap="square">
            <a:spAutoFit/>
          </a:bodyPr>
          <a:lstStyle/>
          <a:p>
            <a:r>
              <a:rPr lang="tr-TR" sz="2000" b="1" i="0" dirty="0">
                <a:solidFill>
                  <a:srgbClr val="E67E22"/>
                </a:solidFill>
                <a:effectLst/>
                <a:latin typeface="+mj-lt"/>
              </a:rPr>
              <a:t>1976 Yılı</a:t>
            </a:r>
            <a:endParaRPr lang="tr-TR" sz="2000" b="1" dirty="0">
              <a:solidFill>
                <a:srgbClr val="E67E22"/>
              </a:solidFill>
              <a:latin typeface="+mj-lt"/>
            </a:endParaRPr>
          </a:p>
          <a:p>
            <a:r>
              <a:rPr lang="tr-TR" sz="2000" b="1" dirty="0">
                <a:solidFill>
                  <a:srgbClr val="E67E22"/>
                </a:solidFill>
                <a:latin typeface="+mj-lt"/>
              </a:rPr>
              <a:t>~ 0,99 Kaza/Kavşak</a:t>
            </a:r>
            <a:endParaRPr lang="en-US" sz="2000" b="1" dirty="0">
              <a:solidFill>
                <a:srgbClr val="E67E22"/>
              </a:solidFill>
              <a:latin typeface="+mj-lt"/>
            </a:endParaRPr>
          </a:p>
        </p:txBody>
      </p:sp>
      <p:pic>
        <p:nvPicPr>
          <p:cNvPr id="6" name="Picture 5"/>
          <p:cNvPicPr>
            <a:picLocks/>
          </p:cNvPicPr>
          <p:nvPr/>
        </p:nvPicPr>
        <p:blipFill>
          <a:blip r:embed="rId3"/>
          <a:stretch>
            <a:fillRect/>
          </a:stretch>
        </p:blipFill>
        <p:spPr>
          <a:xfrm>
            <a:off x="2466164" y="1763487"/>
            <a:ext cx="7187953" cy="4297680"/>
          </a:xfrm>
          <a:prstGeom prst="rect">
            <a:avLst/>
          </a:prstGeom>
        </p:spPr>
      </p:pic>
      <p:sp>
        <p:nvSpPr>
          <p:cNvPr id="5" name="2 İçerik Yer Tutucusu">
            <a:extLst>
              <a:ext uri="{FF2B5EF4-FFF2-40B4-BE49-F238E27FC236}">
                <a16:creationId xmlns:a16="http://schemas.microsoft.com/office/drawing/2014/main" id="{5F637DDC-61B9-C4B1-7826-3B857587505F}"/>
              </a:ext>
            </a:extLst>
          </p:cNvPr>
          <p:cNvSpPr txBox="1">
            <a:spLocks/>
          </p:cNvSpPr>
          <p:nvPr/>
        </p:nvSpPr>
        <p:spPr bwMode="auto">
          <a:xfrm>
            <a:off x="9737911" y="5684635"/>
            <a:ext cx="2454089"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NCHRP 17-40</a:t>
            </a:r>
          </a:p>
        </p:txBody>
      </p:sp>
      <p:sp>
        <p:nvSpPr>
          <p:cNvPr id="2" name="Footer Placeholder 1">
            <a:extLst>
              <a:ext uri="{FF2B5EF4-FFF2-40B4-BE49-F238E27FC236}">
                <a16:creationId xmlns:a16="http://schemas.microsoft.com/office/drawing/2014/main" id="{9002062C-780D-DE82-F016-4C63DF20C71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5C4B039-1284-53ED-0BC9-F258EC142D44}"/>
              </a:ext>
            </a:extLst>
          </p:cNvPr>
          <p:cNvSpPr>
            <a:spLocks noGrp="1"/>
          </p:cNvSpPr>
          <p:nvPr>
            <p:ph type="sldNum" sz="quarter" idx="12"/>
          </p:nvPr>
        </p:nvSpPr>
        <p:spPr/>
        <p:txBody>
          <a:bodyPr/>
          <a:lstStyle/>
          <a:p>
            <a:fld id="{569C0BE8-202E-4C92-93E1-9D5F02441002}" type="slidenum">
              <a:rPr lang="en-GB" smtClean="0"/>
              <a:t>26</a:t>
            </a:fld>
            <a:endParaRPr lang="en-GB"/>
          </a:p>
        </p:txBody>
      </p:sp>
    </p:spTree>
    <p:extLst>
      <p:ext uri="{BB962C8B-B14F-4D97-AF65-F5344CB8AC3E}">
        <p14:creationId xmlns:p14="http://schemas.microsoft.com/office/powerpoint/2010/main" val="27707986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0B6B2194-33C0-297D-03F3-B5CECC35A73D}"/>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1976 San Francisco Kaza Verisi  </a:t>
            </a:r>
          </a:p>
          <a:p>
            <a:pPr>
              <a:defRPr/>
            </a:pPr>
            <a:endParaRPr lang="en-GB" dirty="0">
              <a:solidFill>
                <a:srgbClr val="00717F"/>
              </a:solidFill>
              <a:latin typeface="Myriad Pro" panose="020B0503030403020204" pitchFamily="34" charset="0"/>
            </a:endParaRPr>
          </a:p>
        </p:txBody>
      </p:sp>
      <p:sp>
        <p:nvSpPr>
          <p:cNvPr id="3" name="TextBox 2">
            <a:extLst>
              <a:ext uri="{FF2B5EF4-FFF2-40B4-BE49-F238E27FC236}">
                <a16:creationId xmlns:a16="http://schemas.microsoft.com/office/drawing/2014/main" id="{C4F4AC73-2765-E078-9937-C3C3DC3F2C63}"/>
              </a:ext>
            </a:extLst>
          </p:cNvPr>
          <p:cNvSpPr txBox="1"/>
          <p:nvPr/>
        </p:nvSpPr>
        <p:spPr>
          <a:xfrm>
            <a:off x="10046208" y="3075057"/>
            <a:ext cx="2203569" cy="707886"/>
          </a:xfrm>
          <a:prstGeom prst="rect">
            <a:avLst/>
          </a:prstGeom>
          <a:noFill/>
        </p:spPr>
        <p:txBody>
          <a:bodyPr wrap="square">
            <a:spAutoFit/>
          </a:bodyPr>
          <a:lstStyle/>
          <a:p>
            <a:r>
              <a:rPr lang="tr-TR" sz="2000" b="1" i="0" dirty="0">
                <a:solidFill>
                  <a:srgbClr val="E67E22"/>
                </a:solidFill>
                <a:effectLst/>
                <a:latin typeface="+mj-lt"/>
              </a:rPr>
              <a:t>1977 Yılı</a:t>
            </a:r>
            <a:endParaRPr lang="tr-TR" sz="2000" b="1" dirty="0">
              <a:solidFill>
                <a:srgbClr val="E67E22"/>
              </a:solidFill>
              <a:latin typeface="+mj-lt"/>
            </a:endParaRPr>
          </a:p>
          <a:p>
            <a:r>
              <a:rPr lang="tr-TR" sz="2000" b="1" dirty="0">
                <a:solidFill>
                  <a:srgbClr val="E67E22"/>
                </a:solidFill>
                <a:latin typeface="+mj-lt"/>
              </a:rPr>
              <a:t>~ 0,94 Kaza/Kavşak</a:t>
            </a:r>
            <a:endParaRPr lang="en-US" sz="2000" b="1" dirty="0">
              <a:solidFill>
                <a:srgbClr val="E67E22"/>
              </a:solidFill>
              <a:latin typeface="+mj-lt"/>
            </a:endParaRPr>
          </a:p>
        </p:txBody>
      </p:sp>
      <p:pic>
        <p:nvPicPr>
          <p:cNvPr id="5" name="Picture 4"/>
          <p:cNvPicPr>
            <a:picLocks/>
          </p:cNvPicPr>
          <p:nvPr/>
        </p:nvPicPr>
        <p:blipFill>
          <a:blip r:embed="rId3"/>
          <a:stretch>
            <a:fillRect/>
          </a:stretch>
        </p:blipFill>
        <p:spPr>
          <a:xfrm>
            <a:off x="2109933" y="1763487"/>
            <a:ext cx="7900416" cy="4297680"/>
          </a:xfrm>
          <a:prstGeom prst="rect">
            <a:avLst/>
          </a:prstGeom>
        </p:spPr>
      </p:pic>
      <p:sp>
        <p:nvSpPr>
          <p:cNvPr id="6" name="2 İçerik Yer Tutucusu">
            <a:extLst>
              <a:ext uri="{FF2B5EF4-FFF2-40B4-BE49-F238E27FC236}">
                <a16:creationId xmlns:a16="http://schemas.microsoft.com/office/drawing/2014/main" id="{B431EA79-7B75-EB91-5F69-CAF449788AF6}"/>
              </a:ext>
            </a:extLst>
          </p:cNvPr>
          <p:cNvSpPr txBox="1">
            <a:spLocks/>
          </p:cNvSpPr>
          <p:nvPr/>
        </p:nvSpPr>
        <p:spPr bwMode="auto">
          <a:xfrm>
            <a:off x="9737911" y="5684635"/>
            <a:ext cx="2454089"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NCHRP 17-40</a:t>
            </a:r>
          </a:p>
        </p:txBody>
      </p:sp>
      <p:sp>
        <p:nvSpPr>
          <p:cNvPr id="2" name="Footer Placeholder 1">
            <a:extLst>
              <a:ext uri="{FF2B5EF4-FFF2-40B4-BE49-F238E27FC236}">
                <a16:creationId xmlns:a16="http://schemas.microsoft.com/office/drawing/2014/main" id="{C19731C1-5827-1955-EA99-E02A108A3B7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6A60DC0-F0D2-EB8F-26A2-ED259E84F387}"/>
              </a:ext>
            </a:extLst>
          </p:cNvPr>
          <p:cNvSpPr>
            <a:spLocks noGrp="1"/>
          </p:cNvSpPr>
          <p:nvPr>
            <p:ph type="sldNum" sz="quarter" idx="12"/>
          </p:nvPr>
        </p:nvSpPr>
        <p:spPr/>
        <p:txBody>
          <a:bodyPr/>
          <a:lstStyle/>
          <a:p>
            <a:fld id="{569C0BE8-202E-4C92-93E1-9D5F02441002}" type="slidenum">
              <a:rPr lang="en-GB" smtClean="0"/>
              <a:t>27</a:t>
            </a:fld>
            <a:endParaRPr lang="en-GB"/>
          </a:p>
        </p:txBody>
      </p:sp>
    </p:spTree>
    <p:extLst>
      <p:ext uri="{BB962C8B-B14F-4D97-AF65-F5344CB8AC3E}">
        <p14:creationId xmlns:p14="http://schemas.microsoft.com/office/powerpoint/2010/main" val="2293510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Kaza Oranları</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D44B00B8-620F-0537-7932-FC1AC3FBBB49}"/>
              </a:ext>
            </a:extLst>
          </p:cNvPr>
          <p:cNvSpPr txBox="1">
            <a:spLocks/>
          </p:cNvSpPr>
          <p:nvPr/>
        </p:nvSpPr>
        <p:spPr bwMode="auto">
          <a:xfrm>
            <a:off x="287523" y="1916833"/>
            <a:ext cx="11545889" cy="3767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indent="-228600" algn="just" eaLnBrk="1" hangingPunct="1">
              <a:spcAft>
                <a:spcPts val="600"/>
              </a:spcAft>
              <a:buFont typeface="Arial" panose="020B0604020202020204" pitchFamily="34" charset="0"/>
              <a:buChar char="•"/>
            </a:pPr>
            <a:r>
              <a:rPr lang="tr-TR" sz="2000" dirty="0">
                <a:latin typeface="Calibri" panose="020F0502020204030204" pitchFamily="34" charset="0"/>
              </a:rPr>
              <a:t>Kaza/Nüfus veya Kaza/Sürücü (Halk sağlığı yaklaşımı)</a:t>
            </a:r>
          </a:p>
          <a:p>
            <a:pPr marL="228600" indent="-228600" algn="just" eaLnBrk="1" hangingPunct="1">
              <a:spcAft>
                <a:spcPts val="600"/>
              </a:spcAft>
              <a:buFont typeface="Arial" panose="020B0604020202020204" pitchFamily="34" charset="0"/>
              <a:buChar char="•"/>
            </a:pPr>
            <a:r>
              <a:rPr lang="tr-TR" sz="2000" dirty="0">
                <a:latin typeface="Calibri" panose="020F0502020204030204" pitchFamily="34" charset="0"/>
              </a:rPr>
              <a:t>Kaza/Taşıt-Km veya Kaza/Taşıt Girişi </a:t>
            </a:r>
            <a:endParaRPr lang="tr-TR" altLang="en-US" sz="2000" dirty="0"/>
          </a:p>
        </p:txBody>
      </p:sp>
      <p:sp>
        <p:nvSpPr>
          <p:cNvPr id="2" name="Footer Placeholder 1">
            <a:extLst>
              <a:ext uri="{FF2B5EF4-FFF2-40B4-BE49-F238E27FC236}">
                <a16:creationId xmlns:a16="http://schemas.microsoft.com/office/drawing/2014/main" id="{FA47DE6A-10A7-84D4-AF30-B34F18A4624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302A8E5-E31C-924C-9CF2-991893BAD23F}"/>
              </a:ext>
            </a:extLst>
          </p:cNvPr>
          <p:cNvSpPr>
            <a:spLocks noGrp="1"/>
          </p:cNvSpPr>
          <p:nvPr>
            <p:ph type="sldNum" sz="quarter" idx="12"/>
          </p:nvPr>
        </p:nvSpPr>
        <p:spPr/>
        <p:txBody>
          <a:bodyPr/>
          <a:lstStyle/>
          <a:p>
            <a:fld id="{569C0BE8-202E-4C92-93E1-9D5F02441002}" type="slidenum">
              <a:rPr lang="en-GB" smtClean="0"/>
              <a:t>28</a:t>
            </a:fld>
            <a:endParaRPr lang="en-GB"/>
          </a:p>
        </p:txBody>
      </p:sp>
    </p:spTree>
    <p:extLst>
      <p:ext uri="{BB962C8B-B14F-4D97-AF65-F5344CB8AC3E}">
        <p14:creationId xmlns:p14="http://schemas.microsoft.com/office/powerpoint/2010/main" val="13156436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Performans Ölçütleri</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D44B00B8-620F-0537-7932-FC1AC3FBBB49}"/>
              </a:ext>
            </a:extLst>
          </p:cNvPr>
          <p:cNvSpPr txBox="1">
            <a:spLocks/>
          </p:cNvSpPr>
          <p:nvPr/>
        </p:nvSpPr>
        <p:spPr bwMode="auto">
          <a:xfrm>
            <a:off x="287523" y="1916833"/>
            <a:ext cx="11545889" cy="790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eaLnBrk="1" hangingPunct="1">
              <a:spcAft>
                <a:spcPts val="600"/>
              </a:spcAft>
              <a:buNone/>
            </a:pPr>
            <a:r>
              <a:rPr lang="tr-TR" sz="2000" dirty="0"/>
              <a:t>Kaza sıklığını veya kaza şiddetini azaltma potansiyelini belirlemek için performans ölçütleri kullanılır. HSM (</a:t>
            </a:r>
            <a:r>
              <a:rPr lang="en-US" sz="2000" dirty="0"/>
              <a:t>Highway Safety Manual </a:t>
            </a:r>
            <a:r>
              <a:rPr lang="tr-TR" sz="2000" dirty="0"/>
              <a:t>– Karayolu Güvenlik EL Kitabı), aşağıdaki performans ölçütlerini önermektedir. </a:t>
            </a:r>
            <a:endParaRPr lang="tr-TR" altLang="en-US" sz="2000" dirty="0"/>
          </a:p>
        </p:txBody>
      </p:sp>
      <p:pic>
        <p:nvPicPr>
          <p:cNvPr id="1026" name="Picture 2" descr="Highway Safety Manual DAY 2 - HSM Practitioners Guide for Multilane Rural  Highways and Urban Suburban Streets Cover Slide for the one-day NHI format  ppt download">
            <a:extLst>
              <a:ext uri="{FF2B5EF4-FFF2-40B4-BE49-F238E27FC236}">
                <a16:creationId xmlns:a16="http://schemas.microsoft.com/office/drawing/2014/main" id="{ECF82D59-B2FB-2CED-F6D4-DCC4DBC1664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475" t="22649" r="6223" b="2831"/>
          <a:stretch/>
        </p:blipFill>
        <p:spPr bwMode="auto">
          <a:xfrm>
            <a:off x="9311588" y="2707634"/>
            <a:ext cx="2425299" cy="3130349"/>
          </a:xfrm>
          <a:prstGeom prst="rect">
            <a:avLst/>
          </a:prstGeom>
          <a:noFill/>
          <a:extLst>
            <a:ext uri="{909E8E84-426E-40DD-AFC4-6F175D3DCCD1}">
              <a14:hiddenFill xmlns:a14="http://schemas.microsoft.com/office/drawing/2010/main">
                <a:solidFill>
                  <a:srgbClr val="FFFFFF"/>
                </a:solidFill>
              </a14:hiddenFill>
            </a:ext>
          </a:extLst>
        </p:spPr>
      </p:pic>
      <p:sp>
        <p:nvSpPr>
          <p:cNvPr id="4" name="2 İçerik Yer Tutucusu">
            <a:extLst>
              <a:ext uri="{FF2B5EF4-FFF2-40B4-BE49-F238E27FC236}">
                <a16:creationId xmlns:a16="http://schemas.microsoft.com/office/drawing/2014/main" id="{62271578-6F8A-FAB9-09A2-B9F485250DD9}"/>
              </a:ext>
            </a:extLst>
          </p:cNvPr>
          <p:cNvSpPr txBox="1">
            <a:spLocks/>
          </p:cNvSpPr>
          <p:nvPr/>
        </p:nvSpPr>
        <p:spPr bwMode="auto">
          <a:xfrm>
            <a:off x="286871" y="3625280"/>
            <a:ext cx="8793847" cy="105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eaLnBrk="1" hangingPunct="1">
              <a:spcAft>
                <a:spcPts val="600"/>
              </a:spcAft>
              <a:buNone/>
            </a:pPr>
            <a:r>
              <a:rPr lang="tr-TR" sz="2000" i="1" dirty="0"/>
              <a:t>HSM, AASHTO tarafından geliştirilmiş olup, ilk olarak 2010 yılında yayınlanmış ve 2014 yılında otoyollar için bir ek yayınlanmıştır. Karayolları ve caddelerin güvenlik performansını tahmin etmek için çağdaş bilimsel yöntemleri sunar.</a:t>
            </a:r>
            <a:endParaRPr lang="tr-TR" altLang="en-US" sz="2000" i="1" dirty="0"/>
          </a:p>
        </p:txBody>
      </p:sp>
      <p:sp>
        <p:nvSpPr>
          <p:cNvPr id="2" name="Footer Placeholder 1">
            <a:extLst>
              <a:ext uri="{FF2B5EF4-FFF2-40B4-BE49-F238E27FC236}">
                <a16:creationId xmlns:a16="http://schemas.microsoft.com/office/drawing/2014/main" id="{417299C2-7198-F4B3-5315-2B7231356D8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C849E76-3C3A-5C77-E1C5-BC9FABDCAAFF}"/>
              </a:ext>
            </a:extLst>
          </p:cNvPr>
          <p:cNvSpPr>
            <a:spLocks noGrp="1"/>
          </p:cNvSpPr>
          <p:nvPr>
            <p:ph type="sldNum" sz="quarter" idx="12"/>
          </p:nvPr>
        </p:nvSpPr>
        <p:spPr/>
        <p:txBody>
          <a:bodyPr/>
          <a:lstStyle/>
          <a:p>
            <a:fld id="{569C0BE8-202E-4C92-93E1-9D5F02441002}" type="slidenum">
              <a:rPr lang="en-GB" smtClean="0"/>
              <a:t>29</a:t>
            </a:fld>
            <a:endParaRPr lang="en-GB"/>
          </a:p>
        </p:txBody>
      </p:sp>
    </p:spTree>
    <p:extLst>
      <p:ext uri="{BB962C8B-B14F-4D97-AF65-F5344CB8AC3E}">
        <p14:creationId xmlns:p14="http://schemas.microsoft.com/office/powerpoint/2010/main" val="21189675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3D82D458-A2D2-0F3B-5E35-DB4C7F487E1F}"/>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a:solidFill>
                  <a:srgbClr val="00717F"/>
                </a:solidFill>
                <a:latin typeface="Myriad Pro" panose="020B0503030403020204" pitchFamily="34" charset="0"/>
                <a:ea typeface="Open Sans Extrabold"/>
                <a:cs typeface="Open Sans Extrabold"/>
              </a:rPr>
              <a:t>Program</a:t>
            </a:r>
          </a:p>
          <a:p>
            <a:pPr>
              <a:defRPr/>
            </a:pPr>
            <a:endParaRPr lang="en-GB">
              <a:solidFill>
                <a:srgbClr val="00717F"/>
              </a:solidFill>
              <a:latin typeface="Myriad Pro" panose="020B0503030403020204" pitchFamily="34" charset="0"/>
            </a:endParaRPr>
          </a:p>
        </p:txBody>
      </p:sp>
      <p:pic>
        <p:nvPicPr>
          <p:cNvPr id="4" name="Picture 3">
            <a:extLst>
              <a:ext uri="{FF2B5EF4-FFF2-40B4-BE49-F238E27FC236}">
                <a16:creationId xmlns:a16="http://schemas.microsoft.com/office/drawing/2014/main" id="{2066C5F8-ECDB-3078-D053-0A8E53A578A3}"/>
              </a:ext>
            </a:extLst>
          </p:cNvPr>
          <p:cNvPicPr>
            <a:picLocks noChangeAspect="1"/>
          </p:cNvPicPr>
          <p:nvPr/>
        </p:nvPicPr>
        <p:blipFill rotWithShape="1">
          <a:blip r:embed="rId3"/>
          <a:srcRect l="10143" r="6141" b="8650"/>
          <a:stretch/>
        </p:blipFill>
        <p:spPr>
          <a:xfrm>
            <a:off x="2828692" y="1859707"/>
            <a:ext cx="6534615" cy="4042702"/>
          </a:xfrm>
          <a:prstGeom prst="rect">
            <a:avLst/>
          </a:prstGeom>
        </p:spPr>
      </p:pic>
      <p:sp>
        <p:nvSpPr>
          <p:cNvPr id="3" name="Footer Placeholder 2">
            <a:extLst>
              <a:ext uri="{FF2B5EF4-FFF2-40B4-BE49-F238E27FC236}">
                <a16:creationId xmlns:a16="http://schemas.microsoft.com/office/drawing/2014/main" id="{7BF2B5E0-AEC9-CDDB-AF86-31AC71330BB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7291D16-D5AD-5A3B-FCE3-F41552E05F2A}"/>
              </a:ext>
            </a:extLst>
          </p:cNvPr>
          <p:cNvSpPr>
            <a:spLocks noGrp="1"/>
          </p:cNvSpPr>
          <p:nvPr>
            <p:ph type="sldNum" sz="quarter" idx="12"/>
          </p:nvPr>
        </p:nvSpPr>
        <p:spPr/>
        <p:txBody>
          <a:bodyPr/>
          <a:lstStyle/>
          <a:p>
            <a:fld id="{569C0BE8-202E-4C92-93E1-9D5F02441002}" type="slidenum">
              <a:rPr lang="en-GB" smtClean="0"/>
              <a:t>3</a:t>
            </a:fld>
            <a:endParaRPr lang="en-GB"/>
          </a:p>
        </p:txBody>
      </p:sp>
    </p:spTree>
    <p:extLst>
      <p:ext uri="{BB962C8B-B14F-4D97-AF65-F5344CB8AC3E}">
        <p14:creationId xmlns:p14="http://schemas.microsoft.com/office/powerpoint/2010/main" val="18192378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Performans Ölçütleri</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D44B00B8-620F-0537-7932-FC1AC3FBBB49}"/>
              </a:ext>
            </a:extLst>
          </p:cNvPr>
          <p:cNvSpPr txBox="1">
            <a:spLocks/>
          </p:cNvSpPr>
          <p:nvPr/>
        </p:nvSpPr>
        <p:spPr bwMode="auto">
          <a:xfrm>
            <a:off x="287523" y="1916833"/>
            <a:ext cx="11545889" cy="4208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lgn="just" eaLnBrk="1" hangingPunct="1">
              <a:spcBef>
                <a:spcPts val="400"/>
              </a:spcBef>
              <a:spcAft>
                <a:spcPts val="600"/>
              </a:spcAft>
              <a:buFont typeface="+mj-lt"/>
              <a:buAutoNum type="romanLcPeriod"/>
            </a:pPr>
            <a:r>
              <a:rPr lang="tr-TR" sz="2000" dirty="0"/>
              <a:t>Beklenen Ortalama Kaza Sıklığı</a:t>
            </a:r>
          </a:p>
          <a:p>
            <a:pPr marL="514350" indent="-514350" algn="just" eaLnBrk="1" hangingPunct="1">
              <a:spcBef>
                <a:spcPts val="400"/>
              </a:spcBef>
              <a:spcAft>
                <a:spcPts val="600"/>
              </a:spcAft>
              <a:buFont typeface="+mj-lt"/>
              <a:buAutoNum type="romanLcPeriod"/>
            </a:pPr>
            <a:r>
              <a:rPr lang="tr-TR" sz="2000" dirty="0"/>
              <a:t>Kaza Oranı</a:t>
            </a:r>
          </a:p>
          <a:p>
            <a:pPr marL="514350" indent="-514350" algn="just" eaLnBrk="1" hangingPunct="1">
              <a:spcBef>
                <a:spcPts val="400"/>
              </a:spcBef>
              <a:spcAft>
                <a:spcPts val="600"/>
              </a:spcAft>
              <a:buFont typeface="+mj-lt"/>
              <a:buAutoNum type="romanLcPeriod"/>
            </a:pPr>
            <a:r>
              <a:rPr lang="tr-TR" sz="2000" dirty="0"/>
              <a:t>Eşdeğer Maddi Hasar Kaza</a:t>
            </a:r>
          </a:p>
          <a:p>
            <a:pPr marL="514350" indent="-514350" algn="just" eaLnBrk="1" hangingPunct="1">
              <a:spcBef>
                <a:spcPts val="400"/>
              </a:spcBef>
              <a:spcAft>
                <a:spcPts val="600"/>
              </a:spcAft>
              <a:buFont typeface="+mj-lt"/>
              <a:buAutoNum type="romanLcPeriod"/>
            </a:pPr>
            <a:r>
              <a:rPr lang="tr-TR" sz="2000" dirty="0"/>
              <a:t>Ortalama Kaza Sıklığı</a:t>
            </a:r>
          </a:p>
          <a:p>
            <a:pPr marL="514350" indent="-514350" algn="just" eaLnBrk="1" hangingPunct="1">
              <a:spcBef>
                <a:spcPts val="400"/>
              </a:spcBef>
              <a:spcAft>
                <a:spcPts val="600"/>
              </a:spcAft>
              <a:buFont typeface="+mj-lt"/>
              <a:buAutoNum type="romanLcPeriod"/>
            </a:pPr>
            <a:r>
              <a:rPr lang="tr-TR" sz="2000" dirty="0"/>
              <a:t>Göreceli Şiddet Endeki </a:t>
            </a:r>
          </a:p>
          <a:p>
            <a:pPr marL="514350" indent="-514350" algn="just" eaLnBrk="1" hangingPunct="1">
              <a:spcBef>
                <a:spcPts val="400"/>
              </a:spcBef>
              <a:spcAft>
                <a:spcPts val="600"/>
              </a:spcAft>
              <a:buFont typeface="+mj-lt"/>
              <a:buAutoNum type="romanLcPeriod"/>
            </a:pPr>
            <a:r>
              <a:rPr lang="tr-TR" sz="2000" dirty="0"/>
              <a:t>Kritik Oran</a:t>
            </a:r>
          </a:p>
          <a:p>
            <a:pPr marL="514350" indent="-514350" algn="just" eaLnBrk="1" hangingPunct="1">
              <a:spcBef>
                <a:spcPts val="400"/>
              </a:spcBef>
              <a:spcAft>
                <a:spcPts val="600"/>
              </a:spcAft>
              <a:buFont typeface="+mj-lt"/>
              <a:buAutoNum type="romanLcPeriod"/>
            </a:pPr>
            <a:r>
              <a:rPr lang="tr-TR" sz="2000" dirty="0"/>
              <a:t>Aşırı Tahmin Edilen Ortalama Kaza Sıklığı </a:t>
            </a:r>
          </a:p>
          <a:p>
            <a:pPr marL="514350" indent="-514350" algn="just" eaLnBrk="1" hangingPunct="1">
              <a:spcBef>
                <a:spcPts val="400"/>
              </a:spcBef>
              <a:spcAft>
                <a:spcPts val="600"/>
              </a:spcAft>
              <a:buFont typeface="+mj-lt"/>
              <a:buAutoNum type="romanLcPeriod"/>
            </a:pPr>
            <a:r>
              <a:rPr lang="tr-TR" sz="2000" dirty="0"/>
              <a:t>Güvenlik Hizmet Düzeyi</a:t>
            </a:r>
          </a:p>
          <a:p>
            <a:pPr marL="514350" indent="-514350" algn="just" eaLnBrk="1" hangingPunct="1">
              <a:spcBef>
                <a:spcPts val="400"/>
              </a:spcBef>
              <a:spcAft>
                <a:spcPts val="600"/>
              </a:spcAft>
              <a:buFont typeface="+mj-lt"/>
              <a:buAutoNum type="romanLcPeriod"/>
            </a:pPr>
            <a:r>
              <a:rPr lang="tr-TR" sz="2000" dirty="0"/>
              <a:t>Aşırı Tahmin Edilen Ortalama Kaza Sıklığı </a:t>
            </a:r>
          </a:p>
          <a:p>
            <a:pPr marL="0" indent="0" algn="just" eaLnBrk="1" hangingPunct="1">
              <a:spcBef>
                <a:spcPts val="400"/>
              </a:spcBef>
              <a:spcAft>
                <a:spcPts val="600"/>
              </a:spcAft>
              <a:buNone/>
            </a:pPr>
            <a:r>
              <a:rPr lang="tr-TR" sz="2000" dirty="0"/>
              <a:t>….</a:t>
            </a:r>
          </a:p>
        </p:txBody>
      </p:sp>
      <p:sp>
        <p:nvSpPr>
          <p:cNvPr id="2" name="Footer Placeholder 1">
            <a:extLst>
              <a:ext uri="{FF2B5EF4-FFF2-40B4-BE49-F238E27FC236}">
                <a16:creationId xmlns:a16="http://schemas.microsoft.com/office/drawing/2014/main" id="{DD9B2AC3-EA6F-B361-C071-68D57056B47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EE8E9D0-A672-5742-EDE9-8FBCB791369F}"/>
              </a:ext>
            </a:extLst>
          </p:cNvPr>
          <p:cNvSpPr>
            <a:spLocks noGrp="1"/>
          </p:cNvSpPr>
          <p:nvPr>
            <p:ph type="sldNum" sz="quarter" idx="12"/>
          </p:nvPr>
        </p:nvSpPr>
        <p:spPr/>
        <p:txBody>
          <a:bodyPr/>
          <a:lstStyle/>
          <a:p>
            <a:fld id="{569C0BE8-202E-4C92-93E1-9D5F02441002}" type="slidenum">
              <a:rPr lang="en-GB" smtClean="0"/>
              <a:t>30</a:t>
            </a:fld>
            <a:endParaRPr lang="en-GB"/>
          </a:p>
        </p:txBody>
      </p:sp>
    </p:spTree>
    <p:extLst>
      <p:ext uri="{BB962C8B-B14F-4D97-AF65-F5344CB8AC3E}">
        <p14:creationId xmlns:p14="http://schemas.microsoft.com/office/powerpoint/2010/main" val="31668321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B0E9DEF-7807-C50C-9598-A5D605E7FABE}"/>
              </a:ext>
            </a:extLst>
          </p:cNvPr>
          <p:cNvPicPr>
            <a:picLocks noChangeAspect="1"/>
          </p:cNvPicPr>
          <p:nvPr/>
        </p:nvPicPr>
        <p:blipFill rotWithShape="1">
          <a:blip r:embed="rId3"/>
          <a:srcRect l="24349" t="29041" r="9281" b="20731"/>
          <a:stretch/>
        </p:blipFill>
        <p:spPr>
          <a:xfrm>
            <a:off x="1268872" y="1875869"/>
            <a:ext cx="9750652" cy="4150820"/>
          </a:xfrm>
          <a:prstGeom prst="rect">
            <a:avLst/>
          </a:prstGeom>
        </p:spPr>
      </p:pic>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Güvenlik Performans Fonksiyonları</a:t>
            </a:r>
          </a:p>
          <a:p>
            <a:pPr>
              <a:defRPr/>
            </a:pPr>
            <a:endParaRPr lang="en-GB" dirty="0">
              <a:solidFill>
                <a:srgbClr val="00717F"/>
              </a:solidFill>
              <a:latin typeface="Myriad Pro" panose="020B0503030403020204" pitchFamily="34" charset="0"/>
            </a:endParaRPr>
          </a:p>
        </p:txBody>
      </p:sp>
      <p:sp>
        <p:nvSpPr>
          <p:cNvPr id="6" name="2 İçerik Yer Tutucusu">
            <a:extLst>
              <a:ext uri="{FF2B5EF4-FFF2-40B4-BE49-F238E27FC236}">
                <a16:creationId xmlns:a16="http://schemas.microsoft.com/office/drawing/2014/main" id="{CEE54FF8-2C33-4FC7-4A1B-CF02A17D34D0}"/>
              </a:ext>
            </a:extLst>
          </p:cNvPr>
          <p:cNvSpPr txBox="1">
            <a:spLocks/>
          </p:cNvSpPr>
          <p:nvPr/>
        </p:nvSpPr>
        <p:spPr bwMode="auto">
          <a:xfrm>
            <a:off x="9847048" y="5684635"/>
            <a:ext cx="2344952"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HSM (2010)</a:t>
            </a:r>
          </a:p>
        </p:txBody>
      </p:sp>
      <p:sp>
        <p:nvSpPr>
          <p:cNvPr id="2" name="Footer Placeholder 1">
            <a:extLst>
              <a:ext uri="{FF2B5EF4-FFF2-40B4-BE49-F238E27FC236}">
                <a16:creationId xmlns:a16="http://schemas.microsoft.com/office/drawing/2014/main" id="{97AB6D76-BC41-67E9-58DE-ADDA9F9F6D3F}"/>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1F7AFD29-279D-F614-BD1A-5D7ABD3E348A}"/>
              </a:ext>
            </a:extLst>
          </p:cNvPr>
          <p:cNvSpPr>
            <a:spLocks noGrp="1"/>
          </p:cNvSpPr>
          <p:nvPr>
            <p:ph type="sldNum" sz="quarter" idx="12"/>
          </p:nvPr>
        </p:nvSpPr>
        <p:spPr/>
        <p:txBody>
          <a:bodyPr/>
          <a:lstStyle/>
          <a:p>
            <a:fld id="{569C0BE8-202E-4C92-93E1-9D5F02441002}" type="slidenum">
              <a:rPr lang="en-GB" smtClean="0"/>
              <a:t>31</a:t>
            </a:fld>
            <a:endParaRPr lang="en-GB"/>
          </a:p>
        </p:txBody>
      </p:sp>
    </p:spTree>
    <p:extLst>
      <p:ext uri="{BB962C8B-B14F-4D97-AF65-F5344CB8AC3E}">
        <p14:creationId xmlns:p14="http://schemas.microsoft.com/office/powerpoint/2010/main" val="6202855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B9A562B-2680-2221-012C-1F71E9790A1E}"/>
              </a:ext>
            </a:extLst>
          </p:cNvPr>
          <p:cNvPicPr>
            <a:picLocks noChangeAspect="1"/>
          </p:cNvPicPr>
          <p:nvPr/>
        </p:nvPicPr>
        <p:blipFill rotWithShape="1">
          <a:blip r:embed="rId3"/>
          <a:srcRect l="23938" t="20092" r="8871" b="30502"/>
          <a:stretch/>
        </p:blipFill>
        <p:spPr>
          <a:xfrm>
            <a:off x="1152598" y="1906513"/>
            <a:ext cx="9842542" cy="4070959"/>
          </a:xfrm>
          <a:prstGeom prst="rect">
            <a:avLst/>
          </a:prstGeom>
        </p:spPr>
      </p:pic>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Güvenlik Performans Fonksiyonları</a:t>
            </a:r>
          </a:p>
          <a:p>
            <a:pPr>
              <a:defRPr/>
            </a:pPr>
            <a:endParaRPr lang="en-GB" dirty="0">
              <a:solidFill>
                <a:srgbClr val="00717F"/>
              </a:solidFill>
              <a:latin typeface="Myriad Pro" panose="020B0503030403020204" pitchFamily="34" charset="0"/>
            </a:endParaRPr>
          </a:p>
        </p:txBody>
      </p:sp>
      <p:sp>
        <p:nvSpPr>
          <p:cNvPr id="5" name="2 İçerik Yer Tutucusu">
            <a:extLst>
              <a:ext uri="{FF2B5EF4-FFF2-40B4-BE49-F238E27FC236}">
                <a16:creationId xmlns:a16="http://schemas.microsoft.com/office/drawing/2014/main" id="{55F353D5-A4F0-ECE6-0712-9CD653F3EEF0}"/>
              </a:ext>
            </a:extLst>
          </p:cNvPr>
          <p:cNvSpPr txBox="1">
            <a:spLocks/>
          </p:cNvSpPr>
          <p:nvPr/>
        </p:nvSpPr>
        <p:spPr bwMode="auto">
          <a:xfrm>
            <a:off x="9847048" y="5684635"/>
            <a:ext cx="2344952"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HSM (2010</a:t>
            </a:r>
            <a:r>
              <a:rPr lang="tr-TR" sz="2000" dirty="0">
                <a:solidFill>
                  <a:srgbClr val="E67E22"/>
                </a:solidFill>
                <a:latin typeface="Calibri" panose="020F0502020204030204" pitchFamily="34" charset="0"/>
              </a:rPr>
              <a:t>)</a:t>
            </a:r>
          </a:p>
        </p:txBody>
      </p:sp>
      <p:sp>
        <p:nvSpPr>
          <p:cNvPr id="2" name="Footer Placeholder 1">
            <a:extLst>
              <a:ext uri="{FF2B5EF4-FFF2-40B4-BE49-F238E27FC236}">
                <a16:creationId xmlns:a16="http://schemas.microsoft.com/office/drawing/2014/main" id="{F16B5F3B-A741-B511-966E-F5431FF524AA}"/>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3DA187B8-1AC1-E56A-5CE5-1939C4803D23}"/>
              </a:ext>
            </a:extLst>
          </p:cNvPr>
          <p:cNvSpPr>
            <a:spLocks noGrp="1"/>
          </p:cNvSpPr>
          <p:nvPr>
            <p:ph type="sldNum" sz="quarter" idx="12"/>
          </p:nvPr>
        </p:nvSpPr>
        <p:spPr/>
        <p:txBody>
          <a:bodyPr/>
          <a:lstStyle/>
          <a:p>
            <a:fld id="{569C0BE8-202E-4C92-93E1-9D5F02441002}" type="slidenum">
              <a:rPr lang="en-GB" smtClean="0"/>
              <a:t>32</a:t>
            </a:fld>
            <a:endParaRPr lang="en-GB"/>
          </a:p>
        </p:txBody>
      </p:sp>
    </p:spTree>
    <p:extLst>
      <p:ext uri="{BB962C8B-B14F-4D97-AF65-F5344CB8AC3E}">
        <p14:creationId xmlns:p14="http://schemas.microsoft.com/office/powerpoint/2010/main" val="4164018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5D2C0BD-ACD9-77B1-6A62-555F310E5FF6}"/>
              </a:ext>
            </a:extLst>
          </p:cNvPr>
          <p:cNvPicPr>
            <a:picLocks noChangeAspect="1"/>
          </p:cNvPicPr>
          <p:nvPr/>
        </p:nvPicPr>
        <p:blipFill rotWithShape="1">
          <a:blip r:embed="rId3"/>
          <a:srcRect l="24658" t="21736" r="10719" b="28401"/>
          <a:stretch/>
        </p:blipFill>
        <p:spPr>
          <a:xfrm>
            <a:off x="1280161" y="1842503"/>
            <a:ext cx="9469784" cy="4110099"/>
          </a:xfrm>
          <a:prstGeom prst="rect">
            <a:avLst/>
          </a:prstGeom>
        </p:spPr>
      </p:pic>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Güvenlik Performans Fonksiyonları</a:t>
            </a:r>
          </a:p>
          <a:p>
            <a:pPr>
              <a:defRPr/>
            </a:pPr>
            <a:endParaRPr lang="en-GB" dirty="0">
              <a:solidFill>
                <a:srgbClr val="00717F"/>
              </a:solidFill>
              <a:latin typeface="Myriad Pro" panose="020B0503030403020204" pitchFamily="34" charset="0"/>
            </a:endParaRPr>
          </a:p>
        </p:txBody>
      </p:sp>
      <p:sp>
        <p:nvSpPr>
          <p:cNvPr id="5" name="2 İçerik Yer Tutucusu">
            <a:extLst>
              <a:ext uri="{FF2B5EF4-FFF2-40B4-BE49-F238E27FC236}">
                <a16:creationId xmlns:a16="http://schemas.microsoft.com/office/drawing/2014/main" id="{972FFD73-CAD4-D99F-18E2-861B3B4EA08D}"/>
              </a:ext>
            </a:extLst>
          </p:cNvPr>
          <p:cNvSpPr txBox="1">
            <a:spLocks/>
          </p:cNvSpPr>
          <p:nvPr/>
        </p:nvSpPr>
        <p:spPr bwMode="auto">
          <a:xfrm>
            <a:off x="9847048" y="5684635"/>
            <a:ext cx="2344952"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HSM (2010)</a:t>
            </a:r>
          </a:p>
        </p:txBody>
      </p:sp>
      <p:sp>
        <p:nvSpPr>
          <p:cNvPr id="2" name="Footer Placeholder 1">
            <a:extLst>
              <a:ext uri="{FF2B5EF4-FFF2-40B4-BE49-F238E27FC236}">
                <a16:creationId xmlns:a16="http://schemas.microsoft.com/office/drawing/2014/main" id="{6DD3838F-B71E-5F91-ED06-D064290A5350}"/>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BCC500A4-AC25-DC2E-51C8-1158A8904718}"/>
              </a:ext>
            </a:extLst>
          </p:cNvPr>
          <p:cNvSpPr>
            <a:spLocks noGrp="1"/>
          </p:cNvSpPr>
          <p:nvPr>
            <p:ph type="sldNum" sz="quarter" idx="12"/>
          </p:nvPr>
        </p:nvSpPr>
        <p:spPr/>
        <p:txBody>
          <a:bodyPr/>
          <a:lstStyle/>
          <a:p>
            <a:fld id="{569C0BE8-202E-4C92-93E1-9D5F02441002}" type="slidenum">
              <a:rPr lang="en-GB" smtClean="0"/>
              <a:t>33</a:t>
            </a:fld>
            <a:endParaRPr lang="en-GB"/>
          </a:p>
        </p:txBody>
      </p:sp>
    </p:spTree>
    <p:extLst>
      <p:ext uri="{BB962C8B-B14F-4D97-AF65-F5344CB8AC3E}">
        <p14:creationId xmlns:p14="http://schemas.microsoft.com/office/powerpoint/2010/main" val="23815750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Güvenlik Performans Fonksiyonları</a:t>
            </a:r>
          </a:p>
          <a:p>
            <a:pPr>
              <a:defRPr/>
            </a:pPr>
            <a:endParaRPr lang="en-GB" dirty="0">
              <a:solidFill>
                <a:srgbClr val="00717F"/>
              </a:solidFill>
              <a:latin typeface="Myriad Pro" panose="020B0503030403020204" pitchFamily="34" charset="0"/>
            </a:endParaRPr>
          </a:p>
        </p:txBody>
      </p:sp>
      <p:sp>
        <p:nvSpPr>
          <p:cNvPr id="5" name="2 İçerik Yer Tutucusu">
            <a:extLst>
              <a:ext uri="{FF2B5EF4-FFF2-40B4-BE49-F238E27FC236}">
                <a16:creationId xmlns:a16="http://schemas.microsoft.com/office/drawing/2014/main" id="{1E3462F3-DCFE-A0C8-C9D3-1C750750636E}"/>
              </a:ext>
            </a:extLst>
          </p:cNvPr>
          <p:cNvSpPr txBox="1">
            <a:spLocks/>
          </p:cNvSpPr>
          <p:nvPr/>
        </p:nvSpPr>
        <p:spPr bwMode="auto">
          <a:xfrm>
            <a:off x="9847048" y="5684635"/>
            <a:ext cx="2344952"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HSM (2010)</a:t>
            </a:r>
          </a:p>
        </p:txBody>
      </p:sp>
      <p:pic>
        <p:nvPicPr>
          <p:cNvPr id="6" name="Picture 5">
            <a:extLst>
              <a:ext uri="{FF2B5EF4-FFF2-40B4-BE49-F238E27FC236}">
                <a16:creationId xmlns:a16="http://schemas.microsoft.com/office/drawing/2014/main" id="{E70B0804-85B2-562C-B681-9C4C77019F1E}"/>
              </a:ext>
            </a:extLst>
          </p:cNvPr>
          <p:cNvPicPr>
            <a:picLocks noChangeAspect="1"/>
          </p:cNvPicPr>
          <p:nvPr/>
        </p:nvPicPr>
        <p:blipFill rotWithShape="1">
          <a:blip r:embed="rId3"/>
          <a:srcRect l="23835" t="18630" r="10719" b="34246"/>
          <a:stretch/>
        </p:blipFill>
        <p:spPr>
          <a:xfrm>
            <a:off x="1158240" y="1891430"/>
            <a:ext cx="9728697" cy="3940353"/>
          </a:xfrm>
          <a:prstGeom prst="rect">
            <a:avLst/>
          </a:prstGeom>
        </p:spPr>
      </p:pic>
      <p:sp>
        <p:nvSpPr>
          <p:cNvPr id="2" name="Footer Placeholder 1">
            <a:extLst>
              <a:ext uri="{FF2B5EF4-FFF2-40B4-BE49-F238E27FC236}">
                <a16:creationId xmlns:a16="http://schemas.microsoft.com/office/drawing/2014/main" id="{65C471A8-78DE-BB33-6BBD-52CD664F87B0}"/>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53B1670C-E8CE-1E70-76A8-34D0C9FE1976}"/>
              </a:ext>
            </a:extLst>
          </p:cNvPr>
          <p:cNvSpPr>
            <a:spLocks noGrp="1"/>
          </p:cNvSpPr>
          <p:nvPr>
            <p:ph type="sldNum" sz="quarter" idx="12"/>
          </p:nvPr>
        </p:nvSpPr>
        <p:spPr/>
        <p:txBody>
          <a:bodyPr/>
          <a:lstStyle/>
          <a:p>
            <a:fld id="{569C0BE8-202E-4C92-93E1-9D5F02441002}" type="slidenum">
              <a:rPr lang="en-GB" smtClean="0"/>
              <a:t>34</a:t>
            </a:fld>
            <a:endParaRPr lang="en-GB"/>
          </a:p>
        </p:txBody>
      </p:sp>
    </p:spTree>
    <p:extLst>
      <p:ext uri="{BB962C8B-B14F-4D97-AF65-F5344CB8AC3E}">
        <p14:creationId xmlns:p14="http://schemas.microsoft.com/office/powerpoint/2010/main" val="40313162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Kaza Oranı</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D6E0C1DD-9E4E-4E94-B64F-434352D05379}"/>
              </a:ext>
            </a:extLst>
          </p:cNvPr>
          <p:cNvSpPr txBox="1">
            <a:spLocks/>
          </p:cNvSpPr>
          <p:nvPr/>
        </p:nvSpPr>
        <p:spPr bwMode="auto">
          <a:xfrm>
            <a:off x="286871" y="1821116"/>
            <a:ext cx="11546541" cy="425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46508" lvl="1" indent="0" algn="just" eaLnBrk="1" hangingPunct="1">
              <a:lnSpc>
                <a:spcPts val="2500"/>
              </a:lnSpc>
              <a:spcBef>
                <a:spcPts val="400"/>
              </a:spcBef>
              <a:spcAft>
                <a:spcPts val="600"/>
              </a:spcAft>
              <a:buClr>
                <a:schemeClr val="tx1"/>
              </a:buClr>
              <a:buNone/>
            </a:pPr>
            <a:r>
              <a:rPr lang="tr-TR" sz="2000" dirty="0">
                <a:solidFill>
                  <a:srgbClr val="E67E22"/>
                </a:solidFill>
                <a:latin typeface="Calibri" panose="020F0502020204030204" pitchFamily="34" charset="0"/>
                <a:cs typeface="Calibri" panose="020F0502020204030204" pitchFamily="34" charset="0"/>
              </a:rPr>
              <a:t>Noktasal Kaza Oranı: </a:t>
            </a:r>
            <a:r>
              <a:rPr lang="tr-TR" sz="2000" dirty="0">
                <a:latin typeface="Calibri" panose="020F0502020204030204" pitchFamily="34" charset="0"/>
                <a:cs typeface="Calibri" panose="020F0502020204030204" pitchFamily="34" charset="0"/>
              </a:rPr>
              <a:t>Kavşaklardaki kaza oranları hesaplanırken kullanılır. Kavşağa giriş yapan milyon taşıta düşen kaza sayısı hesaplanır. </a:t>
            </a:r>
            <a:r>
              <a:rPr lang="tr-TR" sz="1400" dirty="0"/>
              <a:t> </a:t>
            </a:r>
            <a:r>
              <a:rPr lang="tr-TR" sz="2000" dirty="0">
                <a:latin typeface="Calibri" panose="020F0502020204030204" pitchFamily="34" charset="0"/>
                <a:cs typeface="Calibri" panose="020F0502020204030204" pitchFamily="34" charset="0"/>
              </a:rPr>
              <a:t>Kavşaklara 30 m. - 70 m. uzaklıktaki tüm kazalar kavşakta yaşanmış kabul edilir.</a:t>
            </a:r>
          </a:p>
          <a:p>
            <a:pPr marL="0" marR="46508" lvl="1" indent="0" algn="just" eaLnBrk="1" hangingPunct="1">
              <a:lnSpc>
                <a:spcPts val="2500"/>
              </a:lnSpc>
              <a:spcBef>
                <a:spcPts val="400"/>
              </a:spcBef>
              <a:spcAft>
                <a:spcPts val="600"/>
              </a:spcAft>
              <a:buClr>
                <a:schemeClr val="tx1"/>
              </a:buClr>
              <a:buNone/>
            </a:pPr>
            <a:endParaRPr lang="tr-TR" sz="2000" dirty="0">
              <a:latin typeface="Calibri" panose="020F0502020204030204" pitchFamily="34" charset="0"/>
              <a:cs typeface="Calibri" panose="020F0502020204030204" pitchFamily="34" charset="0"/>
            </a:endParaRPr>
          </a:p>
          <a:p>
            <a:pPr marL="0" marR="46508" lvl="1" indent="0" algn="just" eaLnBrk="1" hangingPunct="1">
              <a:lnSpc>
                <a:spcPts val="2500"/>
              </a:lnSpc>
              <a:spcBef>
                <a:spcPts val="400"/>
              </a:spcBef>
              <a:spcAft>
                <a:spcPts val="600"/>
              </a:spcAft>
              <a:buClr>
                <a:schemeClr val="tx1"/>
              </a:buClr>
              <a:buNone/>
            </a:pPr>
            <a:endParaRPr lang="tr-TR" sz="2000" dirty="0">
              <a:latin typeface="Calibri" panose="020F0502020204030204" pitchFamily="34" charset="0"/>
              <a:cs typeface="Calibri" panose="020F0502020204030204" pitchFamily="34" charset="0"/>
            </a:endParaRPr>
          </a:p>
          <a:p>
            <a:pPr marL="0" marR="46508" indent="0" algn="just">
              <a:lnSpc>
                <a:spcPts val="2140"/>
              </a:lnSpc>
              <a:spcBef>
                <a:spcPts val="400"/>
              </a:spcBef>
              <a:spcAft>
                <a:spcPts val="600"/>
              </a:spcAft>
              <a:buClr>
                <a:schemeClr val="tx1"/>
              </a:buClr>
              <a:buNone/>
            </a:pPr>
            <a:endParaRPr lang="tr-TR" altLang="en-US" sz="2000" dirty="0">
              <a:latin typeface="Calibri" panose="020F0502020204030204" pitchFamily="34" charset="0"/>
            </a:endParaRPr>
          </a:p>
          <a:p>
            <a:pPr marL="0" marR="46508" indent="0" algn="just">
              <a:lnSpc>
                <a:spcPts val="2140"/>
              </a:lnSpc>
              <a:spcBef>
                <a:spcPts val="400"/>
              </a:spcBef>
              <a:spcAft>
                <a:spcPts val="600"/>
              </a:spcAft>
              <a:buClr>
                <a:schemeClr val="tx1"/>
              </a:buClr>
              <a:buNone/>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marL="0" indent="0" eaLnBrk="1" hangingPunct="1">
              <a:buNone/>
            </a:pPr>
            <a:endParaRPr lang="tr-TR" altLang="en-US" sz="2000" dirty="0"/>
          </a:p>
        </p:txBody>
      </p:sp>
      <p:sp>
        <p:nvSpPr>
          <p:cNvPr id="4" name="TextBox 3">
            <a:extLst>
              <a:ext uri="{FF2B5EF4-FFF2-40B4-BE49-F238E27FC236}">
                <a16:creationId xmlns:a16="http://schemas.microsoft.com/office/drawing/2014/main" id="{7C3B310A-B5BC-A5EC-2E2C-2D53E42B1C09}"/>
              </a:ext>
            </a:extLst>
          </p:cNvPr>
          <p:cNvSpPr txBox="1"/>
          <p:nvPr/>
        </p:nvSpPr>
        <p:spPr>
          <a:xfrm>
            <a:off x="3289428" y="3585017"/>
            <a:ext cx="6352018" cy="1711366"/>
          </a:xfrm>
          <a:prstGeom prst="rect">
            <a:avLst/>
          </a:prstGeom>
          <a:solidFill>
            <a:schemeClr val="bg1"/>
          </a:solidFill>
        </p:spPr>
        <p:txBody>
          <a:bodyPr wrap="square" rtlCol="0">
            <a:spAutoFit/>
          </a:bodyPr>
          <a:lstStyle/>
          <a:p>
            <a:pPr>
              <a:lnSpc>
                <a:spcPct val="150000"/>
              </a:lnSpc>
            </a:pPr>
            <a:r>
              <a:rPr lang="tr-TR" dirty="0"/>
              <a:t>MTGKS = Milyon taşıt girişine düşen kaza</a:t>
            </a:r>
          </a:p>
          <a:p>
            <a:pPr>
              <a:lnSpc>
                <a:spcPct val="150000"/>
              </a:lnSpc>
            </a:pPr>
            <a:r>
              <a:rPr lang="tr-TR" dirty="0"/>
              <a:t>A = Kavşakta yılda gerçekleşen kaza</a:t>
            </a:r>
          </a:p>
          <a:p>
            <a:pPr>
              <a:lnSpc>
                <a:spcPct val="150000"/>
              </a:lnSpc>
            </a:pPr>
            <a:r>
              <a:rPr lang="tr-TR" dirty="0"/>
              <a:t>V = Kavşağa yılda giriş yapan taşıt sayısı (YOGTx365)</a:t>
            </a:r>
          </a:p>
          <a:p>
            <a:pPr>
              <a:lnSpc>
                <a:spcPct val="150000"/>
              </a:lnSpc>
            </a:pPr>
            <a:r>
              <a:rPr lang="tr-TR" dirty="0"/>
              <a:t>YOGT = Ortalama günlük kavşağa giriş yapan taşıt sayısı</a:t>
            </a:r>
          </a:p>
        </p:txBody>
      </p:sp>
      <p:grpSp>
        <p:nvGrpSpPr>
          <p:cNvPr id="5" name="Group 4">
            <a:extLst>
              <a:ext uri="{FF2B5EF4-FFF2-40B4-BE49-F238E27FC236}">
                <a16:creationId xmlns:a16="http://schemas.microsoft.com/office/drawing/2014/main" id="{F05F688C-F2F3-416B-800A-6D3D758A155C}"/>
              </a:ext>
            </a:extLst>
          </p:cNvPr>
          <p:cNvGrpSpPr/>
          <p:nvPr/>
        </p:nvGrpSpPr>
        <p:grpSpPr>
          <a:xfrm>
            <a:off x="1789695" y="2836325"/>
            <a:ext cx="7997527" cy="664608"/>
            <a:chOff x="1789695" y="2836325"/>
            <a:chExt cx="7997527" cy="664608"/>
          </a:xfrm>
        </p:grpSpPr>
        <p:pic>
          <p:nvPicPr>
            <p:cNvPr id="2" name="Picture 1">
              <a:extLst>
                <a:ext uri="{FF2B5EF4-FFF2-40B4-BE49-F238E27FC236}">
                  <a16:creationId xmlns:a16="http://schemas.microsoft.com/office/drawing/2014/main" id="{38008BA8-BA3A-1164-FE4C-6753CBB096AC}"/>
                </a:ext>
              </a:extLst>
            </p:cNvPr>
            <p:cNvPicPr>
              <a:picLocks noChangeAspect="1"/>
            </p:cNvPicPr>
            <p:nvPr/>
          </p:nvPicPr>
          <p:blipFill rotWithShape="1">
            <a:blip r:embed="rId3"/>
            <a:srcRect t="22848" b="58184"/>
            <a:stretch/>
          </p:blipFill>
          <p:spPr>
            <a:xfrm>
              <a:off x="1789695" y="2906128"/>
              <a:ext cx="7997527" cy="594805"/>
            </a:xfrm>
            <a:prstGeom prst="rect">
              <a:avLst/>
            </a:prstGeom>
          </p:spPr>
        </p:pic>
        <p:sp>
          <p:nvSpPr>
            <p:cNvPr id="11" name="TextBox 10">
              <a:extLst>
                <a:ext uri="{FF2B5EF4-FFF2-40B4-BE49-F238E27FC236}">
                  <a16:creationId xmlns:a16="http://schemas.microsoft.com/office/drawing/2014/main" id="{E3B3442C-DE35-D772-B508-07AF871E8BD9}"/>
                </a:ext>
              </a:extLst>
            </p:cNvPr>
            <p:cNvSpPr txBox="1"/>
            <p:nvPr/>
          </p:nvSpPr>
          <p:spPr>
            <a:xfrm>
              <a:off x="4133006" y="2994710"/>
              <a:ext cx="1165391" cy="369332"/>
            </a:xfrm>
            <a:prstGeom prst="rect">
              <a:avLst/>
            </a:prstGeom>
            <a:solidFill>
              <a:schemeClr val="bg1"/>
            </a:solidFill>
          </p:spPr>
          <p:txBody>
            <a:bodyPr wrap="square" rtlCol="0">
              <a:spAutoFit/>
            </a:bodyPr>
            <a:lstStyle/>
            <a:p>
              <a:pPr algn="r">
                <a:spcAft>
                  <a:spcPts val="1200"/>
                </a:spcAft>
              </a:pPr>
              <a:r>
                <a:rPr lang="tr-TR" dirty="0"/>
                <a:t>MTGKS</a:t>
              </a:r>
            </a:p>
          </p:txBody>
        </p:sp>
        <p:sp>
          <p:nvSpPr>
            <p:cNvPr id="12" name="TextBox 11">
              <a:extLst>
                <a:ext uri="{FF2B5EF4-FFF2-40B4-BE49-F238E27FC236}">
                  <a16:creationId xmlns:a16="http://schemas.microsoft.com/office/drawing/2014/main" id="{65D9F3D6-1B7C-8C93-1FC4-955D9BE8AA75}"/>
                </a:ext>
              </a:extLst>
            </p:cNvPr>
            <p:cNvSpPr txBox="1"/>
            <p:nvPr/>
          </p:nvSpPr>
          <p:spPr>
            <a:xfrm>
              <a:off x="5512441" y="2836325"/>
              <a:ext cx="1823683" cy="369332"/>
            </a:xfrm>
            <a:prstGeom prst="rect">
              <a:avLst/>
            </a:prstGeom>
            <a:solidFill>
              <a:schemeClr val="bg1"/>
            </a:solidFill>
          </p:spPr>
          <p:txBody>
            <a:bodyPr wrap="square" rtlCol="0">
              <a:spAutoFit/>
            </a:bodyPr>
            <a:lstStyle/>
            <a:p>
              <a:pPr>
                <a:spcAft>
                  <a:spcPts val="1200"/>
                </a:spcAft>
              </a:pPr>
              <a:r>
                <a:rPr lang="tr-TR" dirty="0"/>
                <a:t>A x 1.000.000</a:t>
              </a:r>
            </a:p>
          </p:txBody>
        </p:sp>
      </p:grpSp>
      <p:sp>
        <p:nvSpPr>
          <p:cNvPr id="7" name="2 İçerik Yer Tutucusu"/>
          <p:cNvSpPr txBox="1">
            <a:spLocks/>
          </p:cNvSpPr>
          <p:nvPr/>
        </p:nvSpPr>
        <p:spPr>
          <a:xfrm>
            <a:off x="286871" y="5446641"/>
            <a:ext cx="8798217" cy="333751"/>
          </a:xfrm>
          <a:prstGeom prst="rect">
            <a:avLst/>
          </a:prstGeom>
        </p:spPr>
        <p:txBody>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SzPct val="95000"/>
              <a:buNone/>
              <a:defRPr/>
            </a:pPr>
            <a:r>
              <a:rPr lang="tr-TR" sz="2000" dirty="0">
                <a:solidFill>
                  <a:srgbClr val="E67E22"/>
                </a:solidFill>
                <a:latin typeface="Calibri" panose="020F0502020204030204" pitchFamily="34" charset="0"/>
                <a:cs typeface="Calibri" panose="020F0502020204030204" pitchFamily="34" charset="0"/>
                <a:sym typeface="Symbol" pitchFamily="18" charset="2"/>
              </a:rPr>
              <a:t>Not: </a:t>
            </a:r>
            <a:r>
              <a:rPr lang="tr-TR" sz="2000" dirty="0">
                <a:latin typeface="Calibri" panose="020F0502020204030204" pitchFamily="34" charset="0"/>
                <a:cs typeface="Calibri" panose="020F0502020204030204" pitchFamily="34" charset="0"/>
                <a:sym typeface="Symbol" pitchFamily="18" charset="2"/>
              </a:rPr>
              <a:t>Kavşaklara 30 - 70 m. uzaklıktaki tüm kazalar kavşakta olmuş kabul edilir</a:t>
            </a:r>
            <a:r>
              <a:rPr lang="tr-TR" sz="2000" dirty="0">
                <a:solidFill>
                  <a:srgbClr val="E67E22"/>
                </a:solidFill>
                <a:latin typeface="Calibri" panose="020F0502020204030204" pitchFamily="34" charset="0"/>
                <a:cs typeface="Calibri" panose="020F0502020204030204" pitchFamily="34" charset="0"/>
                <a:sym typeface="Symbol" pitchFamily="18" charset="2"/>
              </a:rPr>
              <a:t>.</a:t>
            </a:r>
          </a:p>
          <a:p>
            <a:pPr marL="0" indent="0" fontAlgn="auto">
              <a:spcAft>
                <a:spcPts val="0"/>
              </a:spcAft>
              <a:buSzPct val="95000"/>
              <a:buNone/>
              <a:defRPr/>
            </a:pPr>
            <a:endParaRPr lang="tr-TR" altLang="en-US" sz="2000" dirty="0">
              <a:solidFill>
                <a:srgbClr val="E67E22"/>
              </a:solidFill>
              <a:latin typeface="Calibri" panose="020F0502020204030204" pitchFamily="34" charset="0"/>
              <a:cs typeface="Calibri" panose="020F0502020204030204" pitchFamily="34" charset="0"/>
              <a:sym typeface="Symbol" pitchFamily="18" charset="2"/>
            </a:endParaRPr>
          </a:p>
          <a:p>
            <a:pPr marL="109537" indent="0" algn="just" fontAlgn="auto">
              <a:spcAft>
                <a:spcPts val="0"/>
              </a:spcAft>
              <a:buSzPct val="95000"/>
              <a:buNone/>
              <a:defRPr/>
            </a:pPr>
            <a:endParaRPr lang="tr-TR" altLang="en-US" sz="2400" dirty="0">
              <a:solidFill>
                <a:srgbClr val="000000"/>
              </a:solidFill>
              <a:latin typeface="Calibri" panose="020F0502020204030204" pitchFamily="34" charset="0"/>
            </a:endParaRPr>
          </a:p>
          <a:p>
            <a:pPr marL="216694" indent="-216694" eaLnBrk="1" hangingPunct="1"/>
            <a:endParaRPr lang="tr-TR" altLang="en-US" sz="2400" dirty="0">
              <a:solidFill>
                <a:srgbClr val="000000"/>
              </a:solidFill>
              <a:latin typeface="Calibri" panose="020F0502020204030204" pitchFamily="34" charset="0"/>
            </a:endParaRPr>
          </a:p>
          <a:p>
            <a:pPr marL="0" indent="0" eaLnBrk="1" hangingPunct="1">
              <a:buNone/>
            </a:pPr>
            <a:endParaRPr lang="tr-TR" altLang="en-US" dirty="0">
              <a:solidFill>
                <a:srgbClr val="000000"/>
              </a:solidFill>
              <a:latin typeface="Arial"/>
            </a:endParaRPr>
          </a:p>
        </p:txBody>
      </p:sp>
      <p:sp>
        <p:nvSpPr>
          <p:cNvPr id="6" name="Footer Placeholder 5">
            <a:extLst>
              <a:ext uri="{FF2B5EF4-FFF2-40B4-BE49-F238E27FC236}">
                <a16:creationId xmlns:a16="http://schemas.microsoft.com/office/drawing/2014/main" id="{462715B3-855C-3C41-C394-8D15AE6411E3}"/>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9A659F4D-607E-5650-B378-5FFD791CBACC}"/>
              </a:ext>
            </a:extLst>
          </p:cNvPr>
          <p:cNvSpPr>
            <a:spLocks noGrp="1"/>
          </p:cNvSpPr>
          <p:nvPr>
            <p:ph type="sldNum" sz="quarter" idx="12"/>
          </p:nvPr>
        </p:nvSpPr>
        <p:spPr/>
        <p:txBody>
          <a:bodyPr/>
          <a:lstStyle/>
          <a:p>
            <a:fld id="{569C0BE8-202E-4C92-93E1-9D5F02441002}" type="slidenum">
              <a:rPr lang="en-GB" smtClean="0"/>
              <a:t>35</a:t>
            </a:fld>
            <a:endParaRPr lang="en-GB"/>
          </a:p>
        </p:txBody>
      </p:sp>
    </p:spTree>
    <p:extLst>
      <p:ext uri="{BB962C8B-B14F-4D97-AF65-F5344CB8AC3E}">
        <p14:creationId xmlns:p14="http://schemas.microsoft.com/office/powerpoint/2010/main" val="29982585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Örnek:</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D6E0C1DD-9E4E-4E94-B64F-434352D05379}"/>
              </a:ext>
            </a:extLst>
          </p:cNvPr>
          <p:cNvSpPr txBox="1">
            <a:spLocks/>
          </p:cNvSpPr>
          <p:nvPr/>
        </p:nvSpPr>
        <p:spPr bwMode="auto">
          <a:xfrm>
            <a:off x="286871" y="1821117"/>
            <a:ext cx="11546541" cy="859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46508" lvl="1" indent="0" algn="just" eaLnBrk="1" hangingPunct="1">
              <a:lnSpc>
                <a:spcPts val="2500"/>
              </a:lnSpc>
              <a:spcBef>
                <a:spcPts val="400"/>
              </a:spcBef>
              <a:spcAft>
                <a:spcPts val="600"/>
              </a:spcAft>
              <a:buClr>
                <a:schemeClr val="tx1"/>
              </a:buClr>
              <a:buNone/>
            </a:pPr>
            <a:r>
              <a:rPr lang="tr-TR" sz="2000" dirty="0">
                <a:latin typeface="Calibri" panose="020F0502020204030204" pitchFamily="34" charset="0"/>
                <a:cs typeface="Calibri" panose="020F0502020204030204" pitchFamily="34" charset="0"/>
              </a:rPr>
              <a:t>Kentsel alandaki bir kavşakta 23 kaza yaşanmıştır. Kavşağa tüm yönlerden günde ortalama 6.500 taşıt giriş yaptığına göre milyon taşıt girişine düşen kaza sayısını hesaplayınız. </a:t>
            </a: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marL="0" indent="0" eaLnBrk="1" hangingPunct="1">
              <a:buNone/>
            </a:pPr>
            <a:endParaRPr lang="tr-TR" altLang="en-US" sz="2000" dirty="0"/>
          </a:p>
        </p:txBody>
      </p:sp>
      <p:pic>
        <p:nvPicPr>
          <p:cNvPr id="2" name="Picture 1">
            <a:extLst>
              <a:ext uri="{FF2B5EF4-FFF2-40B4-BE49-F238E27FC236}">
                <a16:creationId xmlns:a16="http://schemas.microsoft.com/office/drawing/2014/main" id="{38008BA8-BA3A-1164-FE4C-6753CBB096AC}"/>
              </a:ext>
            </a:extLst>
          </p:cNvPr>
          <p:cNvPicPr>
            <a:picLocks noChangeAspect="1"/>
          </p:cNvPicPr>
          <p:nvPr/>
        </p:nvPicPr>
        <p:blipFill rotWithShape="1">
          <a:blip r:embed="rId3"/>
          <a:srcRect t="22848" b="57409"/>
          <a:stretch/>
        </p:blipFill>
        <p:spPr>
          <a:xfrm>
            <a:off x="1280063" y="3119438"/>
            <a:ext cx="7997527" cy="619123"/>
          </a:xfrm>
          <a:prstGeom prst="rect">
            <a:avLst/>
          </a:prstGeom>
        </p:spPr>
      </p:pic>
      <p:sp>
        <p:nvSpPr>
          <p:cNvPr id="8" name="TextBox 7">
            <a:extLst>
              <a:ext uri="{FF2B5EF4-FFF2-40B4-BE49-F238E27FC236}">
                <a16:creationId xmlns:a16="http://schemas.microsoft.com/office/drawing/2014/main" id="{94E8B9C3-206A-C5B4-C120-47DFD04B1EAE}"/>
              </a:ext>
            </a:extLst>
          </p:cNvPr>
          <p:cNvSpPr txBox="1"/>
          <p:nvPr/>
        </p:nvSpPr>
        <p:spPr>
          <a:xfrm>
            <a:off x="3785191" y="3223105"/>
            <a:ext cx="1064533" cy="369332"/>
          </a:xfrm>
          <a:prstGeom prst="rect">
            <a:avLst/>
          </a:prstGeom>
          <a:solidFill>
            <a:schemeClr val="bg1"/>
          </a:solidFill>
        </p:spPr>
        <p:txBody>
          <a:bodyPr wrap="square" rtlCol="0">
            <a:spAutoFit/>
          </a:bodyPr>
          <a:lstStyle/>
          <a:p>
            <a:pPr algn="r">
              <a:spcAft>
                <a:spcPts val="1200"/>
              </a:spcAft>
            </a:pPr>
            <a:r>
              <a:rPr lang="tr-TR" dirty="0"/>
              <a:t>MTGKS</a:t>
            </a:r>
          </a:p>
        </p:txBody>
      </p:sp>
      <p:sp>
        <p:nvSpPr>
          <p:cNvPr id="11" name="TextBox 10">
            <a:extLst>
              <a:ext uri="{FF2B5EF4-FFF2-40B4-BE49-F238E27FC236}">
                <a16:creationId xmlns:a16="http://schemas.microsoft.com/office/drawing/2014/main" id="{E768CCC3-625A-4DA0-7493-D9C237979574}"/>
              </a:ext>
            </a:extLst>
          </p:cNvPr>
          <p:cNvSpPr txBox="1"/>
          <p:nvPr/>
        </p:nvSpPr>
        <p:spPr>
          <a:xfrm>
            <a:off x="5023887" y="3038439"/>
            <a:ext cx="1615891" cy="369332"/>
          </a:xfrm>
          <a:prstGeom prst="rect">
            <a:avLst/>
          </a:prstGeom>
          <a:solidFill>
            <a:schemeClr val="bg1"/>
          </a:solidFill>
        </p:spPr>
        <p:txBody>
          <a:bodyPr wrap="square" rtlCol="0">
            <a:spAutoFit/>
          </a:bodyPr>
          <a:lstStyle/>
          <a:p>
            <a:pPr>
              <a:spcAft>
                <a:spcPts val="1200"/>
              </a:spcAft>
            </a:pPr>
            <a:r>
              <a:rPr lang="tr-TR" dirty="0"/>
              <a:t>23 x 1.000.000</a:t>
            </a:r>
          </a:p>
        </p:txBody>
      </p:sp>
      <p:sp>
        <p:nvSpPr>
          <p:cNvPr id="12" name="TextBox 11">
            <a:extLst>
              <a:ext uri="{FF2B5EF4-FFF2-40B4-BE49-F238E27FC236}">
                <a16:creationId xmlns:a16="http://schemas.microsoft.com/office/drawing/2014/main" id="{CD8D2E4C-85EE-EC3A-C4D5-AF46C9B02713}"/>
              </a:ext>
            </a:extLst>
          </p:cNvPr>
          <p:cNvSpPr txBox="1"/>
          <p:nvPr/>
        </p:nvSpPr>
        <p:spPr>
          <a:xfrm>
            <a:off x="5023886" y="3463391"/>
            <a:ext cx="1615891" cy="369332"/>
          </a:xfrm>
          <a:prstGeom prst="rect">
            <a:avLst/>
          </a:prstGeom>
          <a:solidFill>
            <a:schemeClr val="bg1"/>
          </a:solidFill>
        </p:spPr>
        <p:txBody>
          <a:bodyPr wrap="square" rtlCol="0">
            <a:spAutoFit/>
          </a:bodyPr>
          <a:lstStyle/>
          <a:p>
            <a:pPr>
              <a:spcAft>
                <a:spcPts val="1200"/>
              </a:spcAft>
            </a:pPr>
            <a:r>
              <a:rPr lang="tr-TR" dirty="0"/>
              <a:t> 6.500 x 365 </a:t>
            </a:r>
          </a:p>
        </p:txBody>
      </p:sp>
      <p:sp>
        <p:nvSpPr>
          <p:cNvPr id="13" name="TextBox 12">
            <a:extLst>
              <a:ext uri="{FF2B5EF4-FFF2-40B4-BE49-F238E27FC236}">
                <a16:creationId xmlns:a16="http://schemas.microsoft.com/office/drawing/2014/main" id="{6ADA0308-607C-8975-B49B-9FF24E46D8B9}"/>
              </a:ext>
            </a:extLst>
          </p:cNvPr>
          <p:cNvSpPr txBox="1"/>
          <p:nvPr/>
        </p:nvSpPr>
        <p:spPr>
          <a:xfrm>
            <a:off x="6536341" y="3234180"/>
            <a:ext cx="3050399" cy="369332"/>
          </a:xfrm>
          <a:prstGeom prst="rect">
            <a:avLst/>
          </a:prstGeom>
          <a:solidFill>
            <a:schemeClr val="bg1"/>
          </a:solidFill>
        </p:spPr>
        <p:txBody>
          <a:bodyPr wrap="square" rtlCol="0">
            <a:spAutoFit/>
          </a:bodyPr>
          <a:lstStyle/>
          <a:p>
            <a:pPr>
              <a:spcAft>
                <a:spcPts val="1200"/>
              </a:spcAft>
            </a:pPr>
            <a:r>
              <a:rPr lang="tr-TR" dirty="0"/>
              <a:t>= 9,69 kaza/milyon taşıt girişi</a:t>
            </a:r>
          </a:p>
        </p:txBody>
      </p:sp>
      <p:sp>
        <p:nvSpPr>
          <p:cNvPr id="4" name="Footer Placeholder 3">
            <a:extLst>
              <a:ext uri="{FF2B5EF4-FFF2-40B4-BE49-F238E27FC236}">
                <a16:creationId xmlns:a16="http://schemas.microsoft.com/office/drawing/2014/main" id="{0A8B3B00-8E0A-A402-6175-8F05739ADA8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EF1A89F-CDF8-B6F1-ED00-AB76C5683B3E}"/>
              </a:ext>
            </a:extLst>
          </p:cNvPr>
          <p:cNvSpPr>
            <a:spLocks noGrp="1"/>
          </p:cNvSpPr>
          <p:nvPr>
            <p:ph type="sldNum" sz="quarter" idx="12"/>
          </p:nvPr>
        </p:nvSpPr>
        <p:spPr/>
        <p:txBody>
          <a:bodyPr/>
          <a:lstStyle/>
          <a:p>
            <a:fld id="{569C0BE8-202E-4C92-93E1-9D5F02441002}" type="slidenum">
              <a:rPr lang="en-GB" smtClean="0"/>
              <a:t>36</a:t>
            </a:fld>
            <a:endParaRPr lang="en-GB"/>
          </a:p>
        </p:txBody>
      </p:sp>
    </p:spTree>
    <p:extLst>
      <p:ext uri="{BB962C8B-B14F-4D97-AF65-F5344CB8AC3E}">
        <p14:creationId xmlns:p14="http://schemas.microsoft.com/office/powerpoint/2010/main" val="30825266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Kaza Oranı</a:t>
            </a:r>
          </a:p>
          <a:p>
            <a:pPr>
              <a:defRPr/>
            </a:pPr>
            <a:endParaRPr lang="tr-TR" sz="2800" dirty="0">
              <a:solidFill>
                <a:srgbClr val="00717F"/>
              </a:solidFill>
              <a:latin typeface="Myriad Pro" panose="020B0503030403020204" pitchFamily="34" charset="0"/>
              <a:ea typeface="Open Sans Extrabold"/>
              <a:cs typeface="Open Sans Extrabold"/>
            </a:endParaRP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D6E0C1DD-9E4E-4E94-B64F-434352D05379}"/>
              </a:ext>
            </a:extLst>
          </p:cNvPr>
          <p:cNvSpPr txBox="1">
            <a:spLocks/>
          </p:cNvSpPr>
          <p:nvPr/>
        </p:nvSpPr>
        <p:spPr bwMode="auto">
          <a:xfrm>
            <a:off x="286871" y="1821116"/>
            <a:ext cx="11546541" cy="704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46508" lvl="1" indent="0" algn="just" eaLnBrk="1" hangingPunct="1">
              <a:lnSpc>
                <a:spcPts val="2500"/>
              </a:lnSpc>
              <a:spcBef>
                <a:spcPts val="400"/>
              </a:spcBef>
              <a:spcAft>
                <a:spcPts val="600"/>
              </a:spcAft>
              <a:buClr>
                <a:schemeClr val="tx1"/>
              </a:buClr>
              <a:buNone/>
            </a:pPr>
            <a:r>
              <a:rPr lang="tr-TR" sz="2000" dirty="0">
                <a:solidFill>
                  <a:srgbClr val="E67E22"/>
                </a:solidFill>
                <a:latin typeface="Calibri" panose="020F0502020204030204" pitchFamily="34" charset="0"/>
                <a:cs typeface="Calibri" panose="020F0502020204030204" pitchFamily="34" charset="0"/>
              </a:rPr>
              <a:t>Kesim Kaza Oranı: </a:t>
            </a:r>
            <a:r>
              <a:rPr lang="tr-TR" sz="2000" dirty="0">
                <a:latin typeface="Calibri" panose="020F0502020204030204" pitchFamily="34" charset="0"/>
                <a:cs typeface="Calibri" panose="020F0502020204030204" pitchFamily="34" charset="0"/>
              </a:rPr>
              <a:t>Yol kesimlerindeki kaza oranları hesaplanırken kullanılır. Milyon taşıt-km’ye düşen kaza sayısı hesaplanır.</a:t>
            </a: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marR="46508" indent="0" algn="just">
              <a:lnSpc>
                <a:spcPts val="2140"/>
              </a:lnSpc>
              <a:spcBef>
                <a:spcPts val="400"/>
              </a:spcBef>
              <a:spcAft>
                <a:spcPts val="600"/>
              </a:spcAft>
              <a:buClr>
                <a:schemeClr val="tx1"/>
              </a:buClr>
              <a:buNone/>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marL="0" indent="0" eaLnBrk="1" hangingPunct="1">
              <a:buNone/>
            </a:pPr>
            <a:endParaRPr lang="tr-TR" altLang="en-US" sz="2000" dirty="0"/>
          </a:p>
        </p:txBody>
      </p:sp>
      <p:pic>
        <p:nvPicPr>
          <p:cNvPr id="13" name="Picture 12">
            <a:extLst>
              <a:ext uri="{FF2B5EF4-FFF2-40B4-BE49-F238E27FC236}">
                <a16:creationId xmlns:a16="http://schemas.microsoft.com/office/drawing/2014/main" id="{B1E68322-CD58-CD86-8E15-33889ECBC287}"/>
              </a:ext>
            </a:extLst>
          </p:cNvPr>
          <p:cNvPicPr>
            <a:picLocks noChangeAspect="1"/>
          </p:cNvPicPr>
          <p:nvPr/>
        </p:nvPicPr>
        <p:blipFill rotWithShape="1">
          <a:blip r:embed="rId3"/>
          <a:srcRect t="19883" b="59543"/>
          <a:stretch/>
        </p:blipFill>
        <p:spPr>
          <a:xfrm>
            <a:off x="1980730" y="2785730"/>
            <a:ext cx="7649294" cy="704549"/>
          </a:xfrm>
          <a:prstGeom prst="rect">
            <a:avLst/>
          </a:prstGeom>
        </p:spPr>
      </p:pic>
      <p:sp>
        <p:nvSpPr>
          <p:cNvPr id="14" name="TextBox 13">
            <a:extLst>
              <a:ext uri="{FF2B5EF4-FFF2-40B4-BE49-F238E27FC236}">
                <a16:creationId xmlns:a16="http://schemas.microsoft.com/office/drawing/2014/main" id="{3A5BC000-1894-19CB-5E6E-341779B0F7B1}"/>
              </a:ext>
            </a:extLst>
          </p:cNvPr>
          <p:cNvSpPr txBox="1"/>
          <p:nvPr/>
        </p:nvSpPr>
        <p:spPr>
          <a:xfrm>
            <a:off x="4242390" y="2925648"/>
            <a:ext cx="1165391" cy="369332"/>
          </a:xfrm>
          <a:prstGeom prst="rect">
            <a:avLst/>
          </a:prstGeom>
          <a:solidFill>
            <a:schemeClr val="bg1"/>
          </a:solidFill>
        </p:spPr>
        <p:txBody>
          <a:bodyPr wrap="square" rtlCol="0">
            <a:spAutoFit/>
          </a:bodyPr>
          <a:lstStyle/>
          <a:p>
            <a:pPr algn="r">
              <a:spcAft>
                <a:spcPts val="1200"/>
              </a:spcAft>
            </a:pPr>
            <a:r>
              <a:rPr lang="tr-TR" dirty="0"/>
              <a:t>MTKKS</a:t>
            </a:r>
          </a:p>
        </p:txBody>
      </p:sp>
      <p:sp>
        <p:nvSpPr>
          <p:cNvPr id="15" name="TextBox 14">
            <a:extLst>
              <a:ext uri="{FF2B5EF4-FFF2-40B4-BE49-F238E27FC236}">
                <a16:creationId xmlns:a16="http://schemas.microsoft.com/office/drawing/2014/main" id="{7E1BD6A4-925F-F96B-79B5-C376FD836A67}"/>
              </a:ext>
            </a:extLst>
          </p:cNvPr>
          <p:cNvSpPr txBox="1"/>
          <p:nvPr/>
        </p:nvSpPr>
        <p:spPr>
          <a:xfrm>
            <a:off x="5703237" y="3157043"/>
            <a:ext cx="1165391" cy="369332"/>
          </a:xfrm>
          <a:prstGeom prst="rect">
            <a:avLst/>
          </a:prstGeom>
          <a:solidFill>
            <a:schemeClr val="bg1"/>
          </a:solidFill>
        </p:spPr>
        <p:txBody>
          <a:bodyPr wrap="square" rtlCol="0">
            <a:spAutoFit/>
          </a:bodyPr>
          <a:lstStyle/>
          <a:p>
            <a:pPr algn="r">
              <a:spcAft>
                <a:spcPts val="1200"/>
              </a:spcAft>
            </a:pPr>
            <a:r>
              <a:rPr lang="tr-TR" dirty="0"/>
              <a:t>Taşıt-Km</a:t>
            </a:r>
          </a:p>
        </p:txBody>
      </p:sp>
      <p:sp>
        <p:nvSpPr>
          <p:cNvPr id="16" name="TextBox 15">
            <a:extLst>
              <a:ext uri="{FF2B5EF4-FFF2-40B4-BE49-F238E27FC236}">
                <a16:creationId xmlns:a16="http://schemas.microsoft.com/office/drawing/2014/main" id="{6D5F04AB-57F5-ECED-0ABE-11AE3A4D9932}"/>
              </a:ext>
            </a:extLst>
          </p:cNvPr>
          <p:cNvSpPr txBox="1"/>
          <p:nvPr/>
        </p:nvSpPr>
        <p:spPr>
          <a:xfrm>
            <a:off x="2919990" y="3693969"/>
            <a:ext cx="8913422" cy="1711366"/>
          </a:xfrm>
          <a:prstGeom prst="rect">
            <a:avLst/>
          </a:prstGeom>
          <a:solidFill>
            <a:schemeClr val="bg1"/>
          </a:solidFill>
        </p:spPr>
        <p:txBody>
          <a:bodyPr wrap="square" rtlCol="0">
            <a:spAutoFit/>
          </a:bodyPr>
          <a:lstStyle/>
          <a:p>
            <a:pPr>
              <a:lnSpc>
                <a:spcPct val="150000"/>
              </a:lnSpc>
            </a:pPr>
            <a:r>
              <a:rPr lang="tr-TR" dirty="0"/>
              <a:t>MTKKS = Milyon taşıt-km başına düşen kaza</a:t>
            </a:r>
          </a:p>
          <a:p>
            <a:pPr>
              <a:lnSpc>
                <a:spcPct val="150000"/>
              </a:lnSpc>
            </a:pPr>
            <a:r>
              <a:rPr lang="tr-TR" dirty="0"/>
              <a:t>Taşıt-Km = Taşıtların kesim üzerinde yılda yaptığı toplam kilometre (YOGT x L x 365)</a:t>
            </a:r>
          </a:p>
          <a:p>
            <a:pPr>
              <a:lnSpc>
                <a:spcPct val="150000"/>
              </a:lnSpc>
            </a:pPr>
            <a:r>
              <a:rPr lang="tr-TR" dirty="0"/>
              <a:t>YOGT = Kesimden ortalama günde geçen taşıt sayısı</a:t>
            </a:r>
          </a:p>
          <a:p>
            <a:pPr>
              <a:lnSpc>
                <a:spcPct val="150000"/>
              </a:lnSpc>
            </a:pPr>
            <a:r>
              <a:rPr lang="tr-TR" dirty="0"/>
              <a:t>L = Kesim uzunluğu (km)</a:t>
            </a:r>
          </a:p>
        </p:txBody>
      </p:sp>
      <p:sp>
        <p:nvSpPr>
          <p:cNvPr id="17" name="TextBox 16">
            <a:extLst>
              <a:ext uri="{FF2B5EF4-FFF2-40B4-BE49-F238E27FC236}">
                <a16:creationId xmlns:a16="http://schemas.microsoft.com/office/drawing/2014/main" id="{9BC01394-DC10-1E52-5AB0-BEACA7BDFDD1}"/>
              </a:ext>
            </a:extLst>
          </p:cNvPr>
          <p:cNvSpPr txBox="1"/>
          <p:nvPr/>
        </p:nvSpPr>
        <p:spPr>
          <a:xfrm>
            <a:off x="5594684" y="2705291"/>
            <a:ext cx="1869395" cy="369332"/>
          </a:xfrm>
          <a:prstGeom prst="rect">
            <a:avLst/>
          </a:prstGeom>
          <a:solidFill>
            <a:schemeClr val="bg1"/>
          </a:solidFill>
        </p:spPr>
        <p:txBody>
          <a:bodyPr wrap="square" rtlCol="0">
            <a:spAutoFit/>
          </a:bodyPr>
          <a:lstStyle/>
          <a:p>
            <a:pPr>
              <a:spcAft>
                <a:spcPts val="1200"/>
              </a:spcAft>
            </a:pPr>
            <a:r>
              <a:rPr lang="tr-TR" dirty="0"/>
              <a:t>A x 1.000.000</a:t>
            </a:r>
          </a:p>
        </p:txBody>
      </p:sp>
      <p:sp>
        <p:nvSpPr>
          <p:cNvPr id="2" name="Footer Placeholder 1">
            <a:extLst>
              <a:ext uri="{FF2B5EF4-FFF2-40B4-BE49-F238E27FC236}">
                <a16:creationId xmlns:a16="http://schemas.microsoft.com/office/drawing/2014/main" id="{14D5C17F-711B-4370-149C-BAC8CED9D20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79F707A-854E-BB30-E77B-93598E4A3B7B}"/>
              </a:ext>
            </a:extLst>
          </p:cNvPr>
          <p:cNvSpPr>
            <a:spLocks noGrp="1"/>
          </p:cNvSpPr>
          <p:nvPr>
            <p:ph type="sldNum" sz="quarter" idx="12"/>
          </p:nvPr>
        </p:nvSpPr>
        <p:spPr/>
        <p:txBody>
          <a:bodyPr/>
          <a:lstStyle/>
          <a:p>
            <a:fld id="{569C0BE8-202E-4C92-93E1-9D5F02441002}" type="slidenum">
              <a:rPr lang="en-GB" smtClean="0"/>
              <a:t>37</a:t>
            </a:fld>
            <a:endParaRPr lang="en-GB"/>
          </a:p>
        </p:txBody>
      </p:sp>
    </p:spTree>
    <p:extLst>
      <p:ext uri="{BB962C8B-B14F-4D97-AF65-F5344CB8AC3E}">
        <p14:creationId xmlns:p14="http://schemas.microsoft.com/office/powerpoint/2010/main" val="22990512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Örnek:</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D6E0C1DD-9E4E-4E94-B64F-434352D05379}"/>
              </a:ext>
            </a:extLst>
          </p:cNvPr>
          <p:cNvSpPr txBox="1">
            <a:spLocks/>
          </p:cNvSpPr>
          <p:nvPr/>
        </p:nvSpPr>
        <p:spPr bwMode="auto">
          <a:xfrm>
            <a:off x="286871" y="1821116"/>
            <a:ext cx="11546541" cy="180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46508" lvl="1" indent="0" algn="just" eaLnBrk="1" hangingPunct="1">
              <a:lnSpc>
                <a:spcPts val="2500"/>
              </a:lnSpc>
              <a:spcBef>
                <a:spcPts val="400"/>
              </a:spcBef>
              <a:spcAft>
                <a:spcPts val="600"/>
              </a:spcAft>
              <a:buClr>
                <a:schemeClr val="tx1"/>
              </a:buClr>
              <a:buNone/>
            </a:pPr>
            <a:r>
              <a:rPr lang="tr-TR" sz="2000" dirty="0">
                <a:latin typeface="Calibri" panose="020F0502020204030204" pitchFamily="34" charset="0"/>
                <a:cs typeface="Calibri" panose="020F0502020204030204" pitchFamily="34" charset="0"/>
              </a:rPr>
              <a:t>17,5 km uzunluğundaki karayolu kesiminde 40 kaza yaşanmıştır. Kesimden günde ortalama 5.000 taşıt geçtiğine göre milyon taşıt-km’ye düşen kaza sayısını hesaplayınız. </a:t>
            </a: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marL="0" indent="0" eaLnBrk="1" hangingPunct="1">
              <a:buNone/>
            </a:pPr>
            <a:endParaRPr lang="tr-TR" altLang="en-US" sz="2000" dirty="0"/>
          </a:p>
        </p:txBody>
      </p:sp>
      <p:pic>
        <p:nvPicPr>
          <p:cNvPr id="2" name="Picture 1">
            <a:extLst>
              <a:ext uri="{FF2B5EF4-FFF2-40B4-BE49-F238E27FC236}">
                <a16:creationId xmlns:a16="http://schemas.microsoft.com/office/drawing/2014/main" id="{38008BA8-BA3A-1164-FE4C-6753CBB096AC}"/>
              </a:ext>
            </a:extLst>
          </p:cNvPr>
          <p:cNvPicPr>
            <a:picLocks noChangeAspect="1"/>
          </p:cNvPicPr>
          <p:nvPr/>
        </p:nvPicPr>
        <p:blipFill rotWithShape="1">
          <a:blip r:embed="rId3"/>
          <a:srcRect t="22848" b="57409"/>
          <a:stretch/>
        </p:blipFill>
        <p:spPr>
          <a:xfrm>
            <a:off x="1460816" y="3313765"/>
            <a:ext cx="7997527" cy="619123"/>
          </a:xfrm>
          <a:prstGeom prst="rect">
            <a:avLst/>
          </a:prstGeom>
        </p:spPr>
      </p:pic>
      <p:sp>
        <p:nvSpPr>
          <p:cNvPr id="8" name="TextBox 7">
            <a:extLst>
              <a:ext uri="{FF2B5EF4-FFF2-40B4-BE49-F238E27FC236}">
                <a16:creationId xmlns:a16="http://schemas.microsoft.com/office/drawing/2014/main" id="{94E8B9C3-206A-C5B4-C120-47DFD04B1EAE}"/>
              </a:ext>
            </a:extLst>
          </p:cNvPr>
          <p:cNvSpPr txBox="1"/>
          <p:nvPr/>
        </p:nvSpPr>
        <p:spPr>
          <a:xfrm>
            <a:off x="3965944" y="3417432"/>
            <a:ext cx="1064533" cy="369332"/>
          </a:xfrm>
          <a:prstGeom prst="rect">
            <a:avLst/>
          </a:prstGeom>
          <a:solidFill>
            <a:schemeClr val="bg1"/>
          </a:solidFill>
        </p:spPr>
        <p:txBody>
          <a:bodyPr wrap="square" rtlCol="0">
            <a:spAutoFit/>
          </a:bodyPr>
          <a:lstStyle/>
          <a:p>
            <a:pPr algn="r">
              <a:spcAft>
                <a:spcPts val="1200"/>
              </a:spcAft>
            </a:pPr>
            <a:r>
              <a:rPr lang="tr-TR" dirty="0"/>
              <a:t>MTGKS</a:t>
            </a:r>
          </a:p>
        </p:txBody>
      </p:sp>
      <p:sp>
        <p:nvSpPr>
          <p:cNvPr id="11" name="TextBox 10">
            <a:extLst>
              <a:ext uri="{FF2B5EF4-FFF2-40B4-BE49-F238E27FC236}">
                <a16:creationId xmlns:a16="http://schemas.microsoft.com/office/drawing/2014/main" id="{E768CCC3-625A-4DA0-7493-D9C237979574}"/>
              </a:ext>
            </a:extLst>
          </p:cNvPr>
          <p:cNvSpPr txBox="1"/>
          <p:nvPr/>
        </p:nvSpPr>
        <p:spPr>
          <a:xfrm>
            <a:off x="5204640" y="3232766"/>
            <a:ext cx="1615891" cy="369332"/>
          </a:xfrm>
          <a:prstGeom prst="rect">
            <a:avLst/>
          </a:prstGeom>
          <a:solidFill>
            <a:schemeClr val="bg1"/>
          </a:solidFill>
        </p:spPr>
        <p:txBody>
          <a:bodyPr wrap="square" rtlCol="0">
            <a:spAutoFit/>
          </a:bodyPr>
          <a:lstStyle/>
          <a:p>
            <a:pPr>
              <a:spcAft>
                <a:spcPts val="1200"/>
              </a:spcAft>
            </a:pPr>
            <a:r>
              <a:rPr lang="tr-TR" dirty="0"/>
              <a:t>40 x 1.000.000</a:t>
            </a:r>
          </a:p>
        </p:txBody>
      </p:sp>
      <p:sp>
        <p:nvSpPr>
          <p:cNvPr id="12" name="TextBox 11">
            <a:extLst>
              <a:ext uri="{FF2B5EF4-FFF2-40B4-BE49-F238E27FC236}">
                <a16:creationId xmlns:a16="http://schemas.microsoft.com/office/drawing/2014/main" id="{CD8D2E4C-85EE-EC3A-C4D5-AF46C9B02713}"/>
              </a:ext>
            </a:extLst>
          </p:cNvPr>
          <p:cNvSpPr txBox="1"/>
          <p:nvPr/>
        </p:nvSpPr>
        <p:spPr>
          <a:xfrm>
            <a:off x="5204639" y="3657718"/>
            <a:ext cx="1961705" cy="369332"/>
          </a:xfrm>
          <a:prstGeom prst="rect">
            <a:avLst/>
          </a:prstGeom>
          <a:solidFill>
            <a:schemeClr val="bg1"/>
          </a:solidFill>
        </p:spPr>
        <p:txBody>
          <a:bodyPr wrap="square" rtlCol="0">
            <a:spAutoFit/>
          </a:bodyPr>
          <a:lstStyle/>
          <a:p>
            <a:pPr>
              <a:spcAft>
                <a:spcPts val="1200"/>
              </a:spcAft>
            </a:pPr>
            <a:r>
              <a:rPr lang="tr-TR" dirty="0"/>
              <a:t> 5000 x 17,5 x 365 </a:t>
            </a:r>
          </a:p>
        </p:txBody>
      </p:sp>
      <p:sp>
        <p:nvSpPr>
          <p:cNvPr id="13" name="TextBox 12">
            <a:extLst>
              <a:ext uri="{FF2B5EF4-FFF2-40B4-BE49-F238E27FC236}">
                <a16:creationId xmlns:a16="http://schemas.microsoft.com/office/drawing/2014/main" id="{6ADA0308-607C-8975-B49B-9FF24E46D8B9}"/>
              </a:ext>
            </a:extLst>
          </p:cNvPr>
          <p:cNvSpPr txBox="1"/>
          <p:nvPr/>
        </p:nvSpPr>
        <p:spPr>
          <a:xfrm>
            <a:off x="6940498" y="3403524"/>
            <a:ext cx="3007748" cy="369332"/>
          </a:xfrm>
          <a:prstGeom prst="rect">
            <a:avLst/>
          </a:prstGeom>
          <a:solidFill>
            <a:schemeClr val="bg1"/>
          </a:solidFill>
        </p:spPr>
        <p:txBody>
          <a:bodyPr wrap="square" rtlCol="0">
            <a:spAutoFit/>
          </a:bodyPr>
          <a:lstStyle/>
          <a:p>
            <a:pPr>
              <a:spcAft>
                <a:spcPts val="1200"/>
              </a:spcAft>
            </a:pPr>
            <a:r>
              <a:rPr lang="tr-TR" dirty="0"/>
              <a:t>= 1,25 kaza</a:t>
            </a:r>
            <a:r>
              <a:rPr lang="en-US" dirty="0"/>
              <a:t>/</a:t>
            </a:r>
            <a:r>
              <a:rPr lang="tr-TR" dirty="0"/>
              <a:t>milyon taşıt-km</a:t>
            </a:r>
          </a:p>
        </p:txBody>
      </p:sp>
      <p:sp>
        <p:nvSpPr>
          <p:cNvPr id="4" name="Footer Placeholder 3">
            <a:extLst>
              <a:ext uri="{FF2B5EF4-FFF2-40B4-BE49-F238E27FC236}">
                <a16:creationId xmlns:a16="http://schemas.microsoft.com/office/drawing/2014/main" id="{0368019B-C4E5-CF11-6B84-C5A4354F5AF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AA90A4C-F03F-03A4-2A40-FA4A4C8B3402}"/>
              </a:ext>
            </a:extLst>
          </p:cNvPr>
          <p:cNvSpPr>
            <a:spLocks noGrp="1"/>
          </p:cNvSpPr>
          <p:nvPr>
            <p:ph type="sldNum" sz="quarter" idx="12"/>
          </p:nvPr>
        </p:nvSpPr>
        <p:spPr/>
        <p:txBody>
          <a:bodyPr/>
          <a:lstStyle/>
          <a:p>
            <a:fld id="{569C0BE8-202E-4C92-93E1-9D5F02441002}" type="slidenum">
              <a:rPr lang="en-GB" smtClean="0"/>
              <a:t>38</a:t>
            </a:fld>
            <a:endParaRPr lang="en-GB"/>
          </a:p>
        </p:txBody>
      </p:sp>
    </p:spTree>
    <p:extLst>
      <p:ext uri="{BB962C8B-B14F-4D97-AF65-F5344CB8AC3E}">
        <p14:creationId xmlns:p14="http://schemas.microsoft.com/office/powerpoint/2010/main" val="9771606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Eşdeğer Maddi Hasarlı Kaza  </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D6E0C1DD-9E4E-4E94-B64F-434352D05379}"/>
              </a:ext>
            </a:extLst>
          </p:cNvPr>
          <p:cNvSpPr txBox="1">
            <a:spLocks/>
          </p:cNvSpPr>
          <p:nvPr/>
        </p:nvSpPr>
        <p:spPr bwMode="auto">
          <a:xfrm>
            <a:off x="286871" y="1821116"/>
            <a:ext cx="11546541" cy="1373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46508" lvl="1" indent="0" algn="just" eaLnBrk="1" hangingPunct="1">
              <a:lnSpc>
                <a:spcPts val="2500"/>
              </a:lnSpc>
              <a:spcBef>
                <a:spcPts val="400"/>
              </a:spcBef>
              <a:spcAft>
                <a:spcPts val="600"/>
              </a:spcAft>
              <a:buClr>
                <a:schemeClr val="tx1"/>
              </a:buClr>
              <a:buNone/>
            </a:pPr>
            <a:r>
              <a:rPr lang="tr-TR" sz="2000" dirty="0">
                <a:latin typeface="Calibri" panose="020F0502020204030204" pitchFamily="34" charset="0"/>
                <a:cs typeface="Calibri" panose="020F0502020204030204" pitchFamily="34" charset="0"/>
              </a:rPr>
              <a:t>Eşdeğer Sadece Maddi Hasar, kazaların şiddetine göre ağırlık faktörleri ekleyerek bir konum için tek bir birleşik sıklık ve şiddet puanı oluşturur. Bu ağırlıklar, sadece maddi hasarlı (PDO) kazalara göre hesaplanır. Kesimler en yüksek puandan en düşüğe doğru sıralanır. En yüksek puanlı kesimler, sorunları ve olası önlemleri belirlemek için detaylı olarak incelenir.</a:t>
            </a: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marL="0" indent="0" eaLnBrk="1" hangingPunct="1">
              <a:buNone/>
            </a:pPr>
            <a:endParaRPr lang="tr-TR" altLang="en-US" sz="2000" dirty="0"/>
          </a:p>
        </p:txBody>
      </p:sp>
      <p:pic>
        <p:nvPicPr>
          <p:cNvPr id="5" name="Picture 4">
            <a:extLst>
              <a:ext uri="{FF2B5EF4-FFF2-40B4-BE49-F238E27FC236}">
                <a16:creationId xmlns:a16="http://schemas.microsoft.com/office/drawing/2014/main" id="{80612620-D8CF-2DC7-64DA-BF04CA733B60}"/>
              </a:ext>
            </a:extLst>
          </p:cNvPr>
          <p:cNvPicPr>
            <a:picLocks noChangeAspect="1"/>
          </p:cNvPicPr>
          <p:nvPr/>
        </p:nvPicPr>
        <p:blipFill rotWithShape="1">
          <a:blip r:embed="rId3"/>
          <a:srcRect l="23938" t="23984" r="10000" b="36073"/>
          <a:stretch/>
        </p:blipFill>
        <p:spPr>
          <a:xfrm>
            <a:off x="2033023" y="3370424"/>
            <a:ext cx="8054236" cy="2739282"/>
          </a:xfrm>
          <a:prstGeom prst="rect">
            <a:avLst/>
          </a:prstGeom>
        </p:spPr>
      </p:pic>
      <p:sp>
        <p:nvSpPr>
          <p:cNvPr id="2" name="2 İçerik Yer Tutucusu">
            <a:extLst>
              <a:ext uri="{FF2B5EF4-FFF2-40B4-BE49-F238E27FC236}">
                <a16:creationId xmlns:a16="http://schemas.microsoft.com/office/drawing/2014/main" id="{8355B5F0-E4D9-B86A-4BC9-7D7D7E51E61C}"/>
              </a:ext>
            </a:extLst>
          </p:cNvPr>
          <p:cNvSpPr txBox="1">
            <a:spLocks/>
          </p:cNvSpPr>
          <p:nvPr/>
        </p:nvSpPr>
        <p:spPr bwMode="auto">
          <a:xfrm>
            <a:off x="9847048" y="5684635"/>
            <a:ext cx="2344952"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HSM (2010)</a:t>
            </a:r>
          </a:p>
        </p:txBody>
      </p:sp>
      <p:sp>
        <p:nvSpPr>
          <p:cNvPr id="4" name="Footer Placeholder 3">
            <a:extLst>
              <a:ext uri="{FF2B5EF4-FFF2-40B4-BE49-F238E27FC236}">
                <a16:creationId xmlns:a16="http://schemas.microsoft.com/office/drawing/2014/main" id="{2A087F53-D34B-EACC-59E9-2C7DF3DD0D7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A8A273B-C511-CF0D-9D77-5004F08A9439}"/>
              </a:ext>
            </a:extLst>
          </p:cNvPr>
          <p:cNvSpPr>
            <a:spLocks noGrp="1"/>
          </p:cNvSpPr>
          <p:nvPr>
            <p:ph type="sldNum" sz="quarter" idx="12"/>
          </p:nvPr>
        </p:nvSpPr>
        <p:spPr/>
        <p:txBody>
          <a:bodyPr/>
          <a:lstStyle/>
          <a:p>
            <a:fld id="{569C0BE8-202E-4C92-93E1-9D5F02441002}" type="slidenum">
              <a:rPr lang="en-GB" smtClean="0"/>
              <a:t>39</a:t>
            </a:fld>
            <a:endParaRPr lang="en-GB"/>
          </a:p>
        </p:txBody>
      </p:sp>
    </p:spTree>
    <p:extLst>
      <p:ext uri="{BB962C8B-B14F-4D97-AF65-F5344CB8AC3E}">
        <p14:creationId xmlns:p14="http://schemas.microsoft.com/office/powerpoint/2010/main" val="40867465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F6A3769-83A1-6EA5-58CB-211DB975825F}"/>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a:solidFill>
                  <a:srgbClr val="00717F"/>
                </a:solidFill>
                <a:latin typeface="Myriad Pro" panose="020B0503030403020204" pitchFamily="34" charset="0"/>
                <a:ea typeface="Open Sans Extrabold"/>
                <a:cs typeface="Open Sans Extrabold"/>
              </a:rPr>
              <a:t>Amaç</a:t>
            </a:r>
          </a:p>
          <a:p>
            <a:pPr>
              <a:defRPr/>
            </a:pPr>
            <a:endParaRPr lang="en-GB">
              <a:solidFill>
                <a:srgbClr val="00717F"/>
              </a:solidFill>
              <a:latin typeface="Myriad Pro" panose="020B0503030403020204" pitchFamily="34" charset="0"/>
            </a:endParaRPr>
          </a:p>
        </p:txBody>
      </p:sp>
      <p:sp>
        <p:nvSpPr>
          <p:cNvPr id="4" name="2 İçerik Yer Tutucusu">
            <a:extLst>
              <a:ext uri="{FF2B5EF4-FFF2-40B4-BE49-F238E27FC236}">
                <a16:creationId xmlns:a16="http://schemas.microsoft.com/office/drawing/2014/main" id="{E8E18D7B-840C-7C55-DD9B-BB097F9AD172}"/>
              </a:ext>
            </a:extLst>
          </p:cNvPr>
          <p:cNvSpPr txBox="1">
            <a:spLocks/>
          </p:cNvSpPr>
          <p:nvPr/>
        </p:nvSpPr>
        <p:spPr bwMode="auto">
          <a:xfrm>
            <a:off x="286872" y="1885980"/>
            <a:ext cx="11546540" cy="3767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15000"/>
              </a:lnSpc>
              <a:buNone/>
            </a:pPr>
            <a:r>
              <a:rPr lang="tr-TR" sz="2000" dirty="0">
                <a:solidFill>
                  <a:srgbClr val="000000"/>
                </a:solidFill>
                <a:ea typeface="Source Sans Pro"/>
                <a:cs typeface="Source Sans Pro"/>
              </a:rPr>
              <a:t>Bu eğitimin amacı aşağıdaki katılımcılara aşağıdaki konularda bilgi sağlamaktır:</a:t>
            </a:r>
          </a:p>
          <a:p>
            <a:pPr marL="234950" indent="-234950" algn="just">
              <a:lnSpc>
                <a:spcPct val="115000"/>
              </a:lnSpc>
              <a:buFont typeface="Arial" panose="020B0604020202020204" pitchFamily="34" charset="0"/>
              <a:buChar char="•"/>
            </a:pPr>
            <a:r>
              <a:rPr lang="tr-TR" sz="2000" dirty="0">
                <a:solidFill>
                  <a:srgbClr val="000000"/>
                </a:solidFill>
                <a:ea typeface="Source Sans Pro"/>
                <a:cs typeface="Source Sans Pro"/>
              </a:rPr>
              <a:t>Sıfır Vizyonu stratejileri ve trafik güvenliğinde mühendislik reformlarının neden gerekli olduğu.</a:t>
            </a:r>
          </a:p>
          <a:p>
            <a:pPr marL="234950" indent="-234950" algn="just">
              <a:lnSpc>
                <a:spcPct val="115000"/>
              </a:lnSpc>
              <a:buFont typeface="Arial" panose="020B0604020202020204" pitchFamily="34" charset="0"/>
              <a:buChar char="•"/>
            </a:pPr>
            <a:r>
              <a:rPr lang="tr-TR" sz="2000" dirty="0">
                <a:solidFill>
                  <a:srgbClr val="000000"/>
                </a:solidFill>
                <a:ea typeface="Source Sans Pro"/>
                <a:cs typeface="Source Sans Pro"/>
              </a:rPr>
              <a:t>Kaza analizi için istatistiksel yöntemler ve trafik güvenliğinde bunların kullanımı.</a:t>
            </a:r>
          </a:p>
          <a:p>
            <a:pPr marL="234950" indent="-234950" algn="just">
              <a:lnSpc>
                <a:spcPct val="115000"/>
              </a:lnSpc>
              <a:buFont typeface="Arial" panose="020B0604020202020204" pitchFamily="34" charset="0"/>
              <a:buChar char="•"/>
            </a:pPr>
            <a:r>
              <a:rPr lang="tr-TR" sz="2000" dirty="0">
                <a:solidFill>
                  <a:srgbClr val="000000"/>
                </a:solidFill>
                <a:ea typeface="Source Sans Pro"/>
                <a:cs typeface="Source Sans Pro"/>
              </a:rPr>
              <a:t>Literatür incelemesi temelinde kentsel kavşaklardaki kaza sıklığını etkileyen faktörler.</a:t>
            </a:r>
          </a:p>
          <a:p>
            <a:pPr marL="234950" indent="-234950" algn="just">
              <a:lnSpc>
                <a:spcPct val="115000"/>
              </a:lnSpc>
              <a:buFont typeface="Arial" panose="020B0604020202020204" pitchFamily="34" charset="0"/>
              <a:buChar char="•"/>
            </a:pPr>
            <a:r>
              <a:rPr lang="tr-TR" sz="2000" dirty="0">
                <a:solidFill>
                  <a:srgbClr val="000000"/>
                </a:solidFill>
                <a:ea typeface="Source Sans Pro"/>
                <a:cs typeface="Source Sans Pro"/>
              </a:rPr>
              <a:t>Yaya güvenliği, kaza dağılımı ve kaza şiddetini etkileyen faktörler.</a:t>
            </a:r>
          </a:p>
          <a:p>
            <a:pPr marL="0" indent="0" algn="just" eaLnBrk="1" hangingPunct="1">
              <a:buNone/>
            </a:pPr>
            <a:endParaRPr lang="tr-TR" altLang="en-US" sz="2000" dirty="0"/>
          </a:p>
        </p:txBody>
      </p:sp>
      <p:sp>
        <p:nvSpPr>
          <p:cNvPr id="2" name="Footer Placeholder 1">
            <a:extLst>
              <a:ext uri="{FF2B5EF4-FFF2-40B4-BE49-F238E27FC236}">
                <a16:creationId xmlns:a16="http://schemas.microsoft.com/office/drawing/2014/main" id="{2BF960FD-B159-F490-1C4D-F21135BDF5D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7BB1CB-CE84-EA42-8553-38C949C1FF86}"/>
              </a:ext>
            </a:extLst>
          </p:cNvPr>
          <p:cNvSpPr>
            <a:spLocks noGrp="1"/>
          </p:cNvSpPr>
          <p:nvPr>
            <p:ph type="sldNum" sz="quarter" idx="12"/>
          </p:nvPr>
        </p:nvSpPr>
        <p:spPr/>
        <p:txBody>
          <a:bodyPr/>
          <a:lstStyle/>
          <a:p>
            <a:fld id="{569C0BE8-202E-4C92-93E1-9D5F02441002}" type="slidenum">
              <a:rPr lang="en-GB" smtClean="0"/>
              <a:t>4</a:t>
            </a:fld>
            <a:endParaRPr lang="en-GB"/>
          </a:p>
        </p:txBody>
      </p:sp>
    </p:spTree>
    <p:extLst>
      <p:ext uri="{BB962C8B-B14F-4D97-AF65-F5344CB8AC3E}">
        <p14:creationId xmlns:p14="http://schemas.microsoft.com/office/powerpoint/2010/main" val="11236688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Eşdeğer Maddi Hasarlı Kaza  </a:t>
            </a:r>
          </a:p>
          <a:p>
            <a:pPr>
              <a:defRPr/>
            </a:pPr>
            <a:endParaRPr lang="en-GB" dirty="0">
              <a:solidFill>
                <a:srgbClr val="00717F"/>
              </a:solidFill>
              <a:latin typeface="Myriad Pro" panose="020B0503030403020204" pitchFamily="34" charset="0"/>
            </a:endParaRPr>
          </a:p>
        </p:txBody>
      </p:sp>
      <p:sp>
        <p:nvSpPr>
          <p:cNvPr id="18" name="2 İçerik Yer Tutucusu">
            <a:extLst>
              <a:ext uri="{FF2B5EF4-FFF2-40B4-BE49-F238E27FC236}">
                <a16:creationId xmlns:a16="http://schemas.microsoft.com/office/drawing/2014/main" id="{D6E0C1DD-9E4E-4E94-B64F-434352D05379}"/>
              </a:ext>
            </a:extLst>
          </p:cNvPr>
          <p:cNvSpPr txBox="1">
            <a:spLocks/>
          </p:cNvSpPr>
          <p:nvPr/>
        </p:nvSpPr>
        <p:spPr bwMode="auto">
          <a:xfrm>
            <a:off x="6412714" y="4775418"/>
            <a:ext cx="5269933" cy="361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46508" lvl="1" indent="0" algn="just" eaLnBrk="1" hangingPunct="1">
              <a:lnSpc>
                <a:spcPts val="2500"/>
              </a:lnSpc>
              <a:spcBef>
                <a:spcPts val="400"/>
              </a:spcBef>
              <a:spcAft>
                <a:spcPts val="600"/>
              </a:spcAft>
              <a:buClr>
                <a:schemeClr val="tx1"/>
              </a:buClr>
              <a:buNone/>
            </a:pPr>
            <a:r>
              <a:rPr lang="tr-TR" sz="2000" dirty="0">
                <a:latin typeface="Calibri" panose="020F0502020204030204" pitchFamily="34" charset="0"/>
                <a:cs typeface="Calibri" panose="020F0502020204030204" pitchFamily="34" charset="0"/>
              </a:rPr>
              <a:t>Kazalar maddi hasarlı kaza cinsinden ifade edilir. </a:t>
            </a: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marL="0" indent="0" eaLnBrk="1" hangingPunct="1">
              <a:buNone/>
            </a:pPr>
            <a:endParaRPr lang="tr-TR" altLang="en-US" sz="2000" dirty="0"/>
          </a:p>
        </p:txBody>
      </p:sp>
      <p:sp>
        <p:nvSpPr>
          <p:cNvPr id="19" name="2 İçerik Yer Tutucusu">
            <a:extLst>
              <a:ext uri="{FF2B5EF4-FFF2-40B4-BE49-F238E27FC236}">
                <a16:creationId xmlns:a16="http://schemas.microsoft.com/office/drawing/2014/main" id="{9B80AB43-F638-3AC0-10B9-37E500CE55CC}"/>
              </a:ext>
            </a:extLst>
          </p:cNvPr>
          <p:cNvSpPr txBox="1">
            <a:spLocks/>
          </p:cNvSpPr>
          <p:nvPr/>
        </p:nvSpPr>
        <p:spPr bwMode="auto">
          <a:xfrm>
            <a:off x="286871" y="2019265"/>
            <a:ext cx="5443066" cy="3249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46508" lvl="1" indent="-228600" algn="just" eaLnBrk="1" hangingPunct="1">
              <a:lnSpc>
                <a:spcPts val="2500"/>
              </a:lnSpc>
              <a:spcBef>
                <a:spcPts val="400"/>
              </a:spcBef>
              <a:spcAft>
                <a:spcPts val="600"/>
              </a:spcAft>
              <a:buClr>
                <a:schemeClr val="tx1"/>
              </a:buClr>
              <a:buFont typeface="Arial" panose="020B0604020202020204" pitchFamily="34" charset="0"/>
              <a:buChar char="•"/>
            </a:pPr>
            <a:r>
              <a:rPr lang="tr-TR" sz="2000" dirty="0">
                <a:latin typeface="Calibri" panose="020F0502020204030204" pitchFamily="34" charset="0"/>
                <a:cs typeface="Calibri" panose="020F0502020204030204" pitchFamily="34" charset="0"/>
              </a:rPr>
              <a:t>Birçok ülke yaralanma şiddetini sadece ölü ve yaralı olarak raporluyor. </a:t>
            </a:r>
          </a:p>
          <a:p>
            <a:pPr marL="228600" marR="46508" lvl="1" indent="-228600" algn="just" eaLnBrk="1" hangingPunct="1">
              <a:lnSpc>
                <a:spcPts val="2500"/>
              </a:lnSpc>
              <a:spcBef>
                <a:spcPts val="400"/>
              </a:spcBef>
              <a:spcAft>
                <a:spcPts val="600"/>
              </a:spcAft>
              <a:buClr>
                <a:schemeClr val="tx1"/>
              </a:buClr>
              <a:buFont typeface="Arial" panose="020B0604020202020204" pitchFamily="34" charset="0"/>
              <a:buChar char="•"/>
            </a:pPr>
            <a:r>
              <a:rPr lang="tr-TR" sz="2000" dirty="0">
                <a:latin typeface="Calibri" panose="020F0502020204030204" pitchFamily="34" charset="0"/>
                <a:cs typeface="Calibri" panose="020F0502020204030204" pitchFamily="34" charset="0"/>
              </a:rPr>
              <a:t>ABD’de sınıflandırma KABCO sistemi kullanılıyor. </a:t>
            </a:r>
          </a:p>
          <a:p>
            <a:pPr marL="571500" marR="46508" lvl="1" indent="-228600" algn="just" eaLnBrk="1" hangingPunct="1">
              <a:spcBef>
                <a:spcPts val="400"/>
              </a:spcBef>
              <a:spcAft>
                <a:spcPts val="600"/>
              </a:spcAft>
              <a:buClr>
                <a:schemeClr val="tx1"/>
              </a:buClr>
              <a:buSzPct val="80000"/>
              <a:buFont typeface="Wingdings" panose="05000000000000000000" pitchFamily="2" charset="2"/>
              <a:buChar char="Ø"/>
            </a:pPr>
            <a:r>
              <a:rPr lang="tr-TR" sz="2000" dirty="0">
                <a:latin typeface="Calibri" panose="020F0502020204030204" pitchFamily="34" charset="0"/>
                <a:cs typeface="Calibri" panose="020F0502020204030204" pitchFamily="34" charset="0"/>
              </a:rPr>
              <a:t>K – Ölü</a:t>
            </a:r>
          </a:p>
          <a:p>
            <a:pPr marL="571500" marR="46508" lvl="1" indent="-228600" algn="just" eaLnBrk="1" hangingPunct="1">
              <a:spcBef>
                <a:spcPts val="400"/>
              </a:spcBef>
              <a:spcAft>
                <a:spcPts val="600"/>
              </a:spcAft>
              <a:buClr>
                <a:schemeClr val="tx1"/>
              </a:buClr>
              <a:buSzPct val="80000"/>
              <a:buFont typeface="Wingdings" panose="05000000000000000000" pitchFamily="2" charset="2"/>
              <a:buChar char="Ø"/>
            </a:pPr>
            <a:r>
              <a:rPr lang="tr-TR" sz="2000" dirty="0">
                <a:latin typeface="Calibri" panose="020F0502020204030204" pitchFamily="34" charset="0"/>
                <a:cs typeface="Calibri" panose="020F0502020204030204" pitchFamily="34" charset="0"/>
              </a:rPr>
              <a:t>A – Kapasite sınırlayan yaralanma</a:t>
            </a:r>
          </a:p>
          <a:p>
            <a:pPr marL="571500" marR="46508" lvl="1" indent="-228600" algn="just" eaLnBrk="1" hangingPunct="1">
              <a:spcBef>
                <a:spcPts val="400"/>
              </a:spcBef>
              <a:spcAft>
                <a:spcPts val="600"/>
              </a:spcAft>
              <a:buClr>
                <a:schemeClr val="tx1"/>
              </a:buClr>
              <a:buSzPct val="80000"/>
              <a:buFont typeface="Wingdings" panose="05000000000000000000" pitchFamily="2" charset="2"/>
              <a:buChar char="Ø"/>
            </a:pPr>
            <a:r>
              <a:rPr lang="tr-TR" sz="2000" dirty="0">
                <a:latin typeface="Calibri" panose="020F0502020204030204" pitchFamily="34" charset="0"/>
                <a:cs typeface="Calibri" panose="020F0502020204030204" pitchFamily="34" charset="0"/>
              </a:rPr>
              <a:t>B – Kapasite sınırlamayan yaralanma</a:t>
            </a:r>
          </a:p>
          <a:p>
            <a:pPr marL="571500" marR="46508" lvl="1" indent="-228600" algn="just" eaLnBrk="1" hangingPunct="1">
              <a:spcBef>
                <a:spcPts val="400"/>
              </a:spcBef>
              <a:spcAft>
                <a:spcPts val="600"/>
              </a:spcAft>
              <a:buClr>
                <a:schemeClr val="tx1"/>
              </a:buClr>
              <a:buSzPct val="80000"/>
              <a:buFont typeface="Wingdings" panose="05000000000000000000" pitchFamily="2" charset="2"/>
              <a:buChar char="Ø"/>
            </a:pPr>
            <a:r>
              <a:rPr lang="tr-TR" sz="2000" dirty="0">
                <a:latin typeface="Calibri" panose="020F0502020204030204" pitchFamily="34" charset="0"/>
                <a:cs typeface="Calibri" panose="020F0502020204030204" pitchFamily="34" charset="0"/>
              </a:rPr>
              <a:t>C – Hafif yaralanma</a:t>
            </a:r>
          </a:p>
          <a:p>
            <a:pPr marL="571500" marR="46508" lvl="1" indent="-228600" algn="just" eaLnBrk="1" hangingPunct="1">
              <a:spcBef>
                <a:spcPts val="400"/>
              </a:spcBef>
              <a:spcAft>
                <a:spcPts val="600"/>
              </a:spcAft>
              <a:buClr>
                <a:schemeClr val="tx1"/>
              </a:buClr>
              <a:buSzPct val="80000"/>
              <a:buFont typeface="Wingdings" panose="05000000000000000000" pitchFamily="2" charset="2"/>
              <a:buChar char="Ø"/>
            </a:pPr>
            <a:r>
              <a:rPr lang="tr-TR" sz="2000" dirty="0">
                <a:latin typeface="Calibri" panose="020F0502020204030204" pitchFamily="34" charset="0"/>
                <a:cs typeface="Calibri" panose="020F0502020204030204" pitchFamily="34" charset="0"/>
              </a:rPr>
              <a:t>O – Yaralanmama</a:t>
            </a:r>
          </a:p>
          <a:p>
            <a:pPr marL="0" marR="46508" lvl="1" indent="0" algn="just" eaLnBrk="1" hangingPunct="1">
              <a:lnSpc>
                <a:spcPts val="2500"/>
              </a:lnSpc>
              <a:spcBef>
                <a:spcPts val="400"/>
              </a:spcBef>
              <a:spcAft>
                <a:spcPts val="600"/>
              </a:spcAft>
              <a:buClr>
                <a:schemeClr val="tx1"/>
              </a:buClr>
              <a:buNone/>
            </a:pPr>
            <a:endParaRPr lang="tr-TR" sz="2000" dirty="0">
              <a:latin typeface="Calibri" panose="020F0502020204030204" pitchFamily="34" charset="0"/>
              <a:cs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pic>
        <p:nvPicPr>
          <p:cNvPr id="24" name="Picture 23">
            <a:extLst>
              <a:ext uri="{FF2B5EF4-FFF2-40B4-BE49-F238E27FC236}">
                <a16:creationId xmlns:a16="http://schemas.microsoft.com/office/drawing/2014/main" id="{5F27ED9B-D083-871B-DD28-17B26C7B3B41}"/>
              </a:ext>
            </a:extLst>
          </p:cNvPr>
          <p:cNvPicPr>
            <a:picLocks noChangeAspect="1"/>
          </p:cNvPicPr>
          <p:nvPr/>
        </p:nvPicPr>
        <p:blipFill rotWithShape="1">
          <a:blip r:embed="rId3"/>
          <a:srcRect l="31382" t="41250" r="19766" b="38360"/>
          <a:stretch/>
        </p:blipFill>
        <p:spPr>
          <a:xfrm>
            <a:off x="5700748" y="2835468"/>
            <a:ext cx="6491252" cy="1524001"/>
          </a:xfrm>
          <a:prstGeom prst="rect">
            <a:avLst/>
          </a:prstGeom>
        </p:spPr>
      </p:pic>
      <p:sp>
        <p:nvSpPr>
          <p:cNvPr id="25" name="2 İçerik Yer Tutucusu">
            <a:extLst>
              <a:ext uri="{FF2B5EF4-FFF2-40B4-BE49-F238E27FC236}">
                <a16:creationId xmlns:a16="http://schemas.microsoft.com/office/drawing/2014/main" id="{81E543DE-3FC2-C72C-9269-9F6DA9652746}"/>
              </a:ext>
            </a:extLst>
          </p:cNvPr>
          <p:cNvSpPr txBox="1">
            <a:spLocks/>
          </p:cNvSpPr>
          <p:nvPr/>
        </p:nvSpPr>
        <p:spPr bwMode="auto">
          <a:xfrm>
            <a:off x="9847048" y="5684635"/>
            <a:ext cx="2344952"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HSM (2010)</a:t>
            </a:r>
          </a:p>
        </p:txBody>
      </p:sp>
      <p:sp>
        <p:nvSpPr>
          <p:cNvPr id="2" name="Footer Placeholder 1">
            <a:extLst>
              <a:ext uri="{FF2B5EF4-FFF2-40B4-BE49-F238E27FC236}">
                <a16:creationId xmlns:a16="http://schemas.microsoft.com/office/drawing/2014/main" id="{E1435054-C443-2FDE-9936-BF84D5E8A133}"/>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64A06E95-624D-C677-2AFA-0F75F873438E}"/>
              </a:ext>
            </a:extLst>
          </p:cNvPr>
          <p:cNvSpPr>
            <a:spLocks noGrp="1"/>
          </p:cNvSpPr>
          <p:nvPr>
            <p:ph type="sldNum" sz="quarter" idx="12"/>
          </p:nvPr>
        </p:nvSpPr>
        <p:spPr/>
        <p:txBody>
          <a:bodyPr/>
          <a:lstStyle/>
          <a:p>
            <a:fld id="{569C0BE8-202E-4C92-93E1-9D5F02441002}" type="slidenum">
              <a:rPr lang="en-GB" smtClean="0"/>
              <a:t>40</a:t>
            </a:fld>
            <a:endParaRPr lang="en-GB"/>
          </a:p>
        </p:txBody>
      </p:sp>
    </p:spTree>
    <p:extLst>
      <p:ext uri="{BB962C8B-B14F-4D97-AF65-F5344CB8AC3E}">
        <p14:creationId xmlns:p14="http://schemas.microsoft.com/office/powerpoint/2010/main" val="37552182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Eşdeğer Maddi Hasarlı Kaza  </a:t>
            </a:r>
          </a:p>
          <a:p>
            <a:pPr>
              <a:defRPr/>
            </a:pPr>
            <a:endParaRPr lang="en-GB" dirty="0">
              <a:solidFill>
                <a:srgbClr val="00717F"/>
              </a:solidFill>
              <a:latin typeface="Myriad Pro" panose="020B0503030403020204" pitchFamily="34" charset="0"/>
            </a:endParaRPr>
          </a:p>
        </p:txBody>
      </p:sp>
      <p:pic>
        <p:nvPicPr>
          <p:cNvPr id="7" name="Picture 6">
            <a:extLst>
              <a:ext uri="{FF2B5EF4-FFF2-40B4-BE49-F238E27FC236}">
                <a16:creationId xmlns:a16="http://schemas.microsoft.com/office/drawing/2014/main" id="{EBDC3FC1-45FA-310D-93B0-72DF496F03C8}"/>
              </a:ext>
            </a:extLst>
          </p:cNvPr>
          <p:cNvPicPr>
            <a:picLocks noChangeAspect="1"/>
          </p:cNvPicPr>
          <p:nvPr/>
        </p:nvPicPr>
        <p:blipFill rotWithShape="1">
          <a:blip r:embed="rId3"/>
          <a:srcRect l="16919" t="15504" r="37384" b="48718"/>
          <a:stretch/>
        </p:blipFill>
        <p:spPr>
          <a:xfrm>
            <a:off x="6261951" y="2019230"/>
            <a:ext cx="5571461" cy="2453703"/>
          </a:xfrm>
          <a:prstGeom prst="rect">
            <a:avLst/>
          </a:prstGeom>
        </p:spPr>
      </p:pic>
      <p:sp>
        <p:nvSpPr>
          <p:cNvPr id="9" name="TextBox 8">
            <a:extLst>
              <a:ext uri="{FF2B5EF4-FFF2-40B4-BE49-F238E27FC236}">
                <a16:creationId xmlns:a16="http://schemas.microsoft.com/office/drawing/2014/main" id="{EEA1D221-156A-724C-2265-52E16BF41C1B}"/>
              </a:ext>
            </a:extLst>
          </p:cNvPr>
          <p:cNvSpPr txBox="1"/>
          <p:nvPr/>
        </p:nvSpPr>
        <p:spPr>
          <a:xfrm>
            <a:off x="6357643" y="2150037"/>
            <a:ext cx="5199321" cy="597536"/>
          </a:xfrm>
          <a:prstGeom prst="rect">
            <a:avLst/>
          </a:prstGeom>
          <a:solidFill>
            <a:schemeClr val="bg1">
              <a:lumMod val="95000"/>
            </a:schemeClr>
          </a:solidFill>
        </p:spPr>
        <p:txBody>
          <a:bodyPr wrap="square" rtlCol="0">
            <a:spAutoFit/>
          </a:bodyPr>
          <a:lstStyle/>
          <a:p>
            <a:r>
              <a:rPr lang="tr-TR" sz="1400" b="1" dirty="0"/>
              <a:t>Şiddet                   Şiddet                               Tavsiye Edilen Ortalama     </a:t>
            </a:r>
          </a:p>
          <a:p>
            <a:pPr>
              <a:lnSpc>
                <a:spcPct val="150000"/>
              </a:lnSpc>
            </a:pPr>
            <a:r>
              <a:rPr lang="tr-TR" sz="1400" b="1" dirty="0"/>
              <a:t>Sınıfı                      Tanımı                                        Maliyet  (2019)  </a:t>
            </a:r>
            <a:endParaRPr lang="en-US" sz="1400" b="1" dirty="0"/>
          </a:p>
        </p:txBody>
      </p:sp>
      <p:sp>
        <p:nvSpPr>
          <p:cNvPr id="10" name="TextBox 9">
            <a:extLst>
              <a:ext uri="{FF2B5EF4-FFF2-40B4-BE49-F238E27FC236}">
                <a16:creationId xmlns:a16="http://schemas.microsoft.com/office/drawing/2014/main" id="{4A5EFF6A-8C30-7BEA-CC33-B6A314AD4C24}"/>
              </a:ext>
            </a:extLst>
          </p:cNvPr>
          <p:cNvSpPr txBox="1"/>
          <p:nvPr/>
        </p:nvSpPr>
        <p:spPr>
          <a:xfrm>
            <a:off x="10640068" y="4103601"/>
            <a:ext cx="731519" cy="369332"/>
          </a:xfrm>
          <a:prstGeom prst="rect">
            <a:avLst/>
          </a:prstGeom>
          <a:noFill/>
        </p:spPr>
        <p:txBody>
          <a:bodyPr wrap="square" rtlCol="0">
            <a:spAutoFit/>
          </a:bodyPr>
          <a:lstStyle/>
          <a:p>
            <a:pPr algn="r"/>
            <a:r>
              <a:rPr lang="tr-TR" dirty="0">
                <a:solidFill>
                  <a:srgbClr val="E67E22"/>
                </a:solidFill>
              </a:rPr>
              <a:t>1</a:t>
            </a:r>
            <a:endParaRPr lang="en-US" dirty="0">
              <a:solidFill>
                <a:srgbClr val="E67E22"/>
              </a:solidFill>
            </a:endParaRPr>
          </a:p>
        </p:txBody>
      </p:sp>
      <p:sp>
        <p:nvSpPr>
          <p:cNvPr id="14" name="TextBox 13">
            <a:extLst>
              <a:ext uri="{FF2B5EF4-FFF2-40B4-BE49-F238E27FC236}">
                <a16:creationId xmlns:a16="http://schemas.microsoft.com/office/drawing/2014/main" id="{8DD17E93-AE68-F299-5218-A99F03AEF228}"/>
              </a:ext>
            </a:extLst>
          </p:cNvPr>
          <p:cNvSpPr txBox="1"/>
          <p:nvPr/>
        </p:nvSpPr>
        <p:spPr>
          <a:xfrm>
            <a:off x="10641397" y="3810733"/>
            <a:ext cx="731519" cy="369332"/>
          </a:xfrm>
          <a:prstGeom prst="rect">
            <a:avLst/>
          </a:prstGeom>
          <a:noFill/>
        </p:spPr>
        <p:txBody>
          <a:bodyPr wrap="square" rtlCol="0">
            <a:spAutoFit/>
          </a:bodyPr>
          <a:lstStyle/>
          <a:p>
            <a:pPr algn="r"/>
            <a:r>
              <a:rPr lang="tr-TR" dirty="0">
                <a:solidFill>
                  <a:srgbClr val="E67E22"/>
                </a:solidFill>
              </a:rPr>
              <a:t>11</a:t>
            </a:r>
            <a:endParaRPr lang="en-US" dirty="0">
              <a:solidFill>
                <a:srgbClr val="E67E22"/>
              </a:solidFill>
            </a:endParaRPr>
          </a:p>
        </p:txBody>
      </p:sp>
      <p:sp>
        <p:nvSpPr>
          <p:cNvPr id="15" name="TextBox 14">
            <a:extLst>
              <a:ext uri="{FF2B5EF4-FFF2-40B4-BE49-F238E27FC236}">
                <a16:creationId xmlns:a16="http://schemas.microsoft.com/office/drawing/2014/main" id="{A20B3D6F-048F-3217-8C4B-8109A558D827}"/>
              </a:ext>
            </a:extLst>
          </p:cNvPr>
          <p:cNvSpPr txBox="1"/>
          <p:nvPr/>
        </p:nvSpPr>
        <p:spPr>
          <a:xfrm>
            <a:off x="10634770" y="3438351"/>
            <a:ext cx="731519" cy="369332"/>
          </a:xfrm>
          <a:prstGeom prst="rect">
            <a:avLst/>
          </a:prstGeom>
          <a:noFill/>
        </p:spPr>
        <p:txBody>
          <a:bodyPr wrap="square" rtlCol="0">
            <a:spAutoFit/>
          </a:bodyPr>
          <a:lstStyle/>
          <a:p>
            <a:pPr algn="r"/>
            <a:r>
              <a:rPr lang="tr-TR" dirty="0">
                <a:solidFill>
                  <a:srgbClr val="E67E22"/>
                </a:solidFill>
              </a:rPr>
              <a:t>17</a:t>
            </a:r>
            <a:endParaRPr lang="en-US" dirty="0">
              <a:solidFill>
                <a:srgbClr val="E67E22"/>
              </a:solidFill>
            </a:endParaRPr>
          </a:p>
        </p:txBody>
      </p:sp>
      <p:sp>
        <p:nvSpPr>
          <p:cNvPr id="16" name="TextBox 15">
            <a:extLst>
              <a:ext uri="{FF2B5EF4-FFF2-40B4-BE49-F238E27FC236}">
                <a16:creationId xmlns:a16="http://schemas.microsoft.com/office/drawing/2014/main" id="{0F22BA68-5085-A5E8-6873-5D9FAB7A8417}"/>
              </a:ext>
            </a:extLst>
          </p:cNvPr>
          <p:cNvSpPr txBox="1"/>
          <p:nvPr/>
        </p:nvSpPr>
        <p:spPr>
          <a:xfrm>
            <a:off x="10651999" y="3050058"/>
            <a:ext cx="731519" cy="369332"/>
          </a:xfrm>
          <a:prstGeom prst="rect">
            <a:avLst/>
          </a:prstGeom>
          <a:noFill/>
        </p:spPr>
        <p:txBody>
          <a:bodyPr wrap="square" rtlCol="0">
            <a:spAutoFit/>
          </a:bodyPr>
          <a:lstStyle/>
          <a:p>
            <a:pPr algn="r"/>
            <a:r>
              <a:rPr lang="tr-TR" dirty="0">
                <a:solidFill>
                  <a:srgbClr val="E67E22"/>
                </a:solidFill>
              </a:rPr>
              <a:t>56</a:t>
            </a:r>
            <a:endParaRPr lang="en-US" dirty="0">
              <a:solidFill>
                <a:srgbClr val="E67E22"/>
              </a:solidFill>
            </a:endParaRPr>
          </a:p>
        </p:txBody>
      </p:sp>
      <p:sp>
        <p:nvSpPr>
          <p:cNvPr id="17" name="TextBox 16">
            <a:extLst>
              <a:ext uri="{FF2B5EF4-FFF2-40B4-BE49-F238E27FC236}">
                <a16:creationId xmlns:a16="http://schemas.microsoft.com/office/drawing/2014/main" id="{7CDD0F92-C826-7664-E731-6D414F66D9B3}"/>
              </a:ext>
            </a:extLst>
          </p:cNvPr>
          <p:cNvSpPr txBox="1"/>
          <p:nvPr/>
        </p:nvSpPr>
        <p:spPr>
          <a:xfrm>
            <a:off x="10634770" y="2731405"/>
            <a:ext cx="731519" cy="369332"/>
          </a:xfrm>
          <a:prstGeom prst="rect">
            <a:avLst/>
          </a:prstGeom>
          <a:noFill/>
        </p:spPr>
        <p:txBody>
          <a:bodyPr wrap="square" rtlCol="0">
            <a:spAutoFit/>
          </a:bodyPr>
          <a:lstStyle/>
          <a:p>
            <a:pPr algn="r"/>
            <a:r>
              <a:rPr lang="tr-TR" dirty="0">
                <a:solidFill>
                  <a:srgbClr val="E67E22"/>
                </a:solidFill>
              </a:rPr>
              <a:t>974</a:t>
            </a:r>
            <a:endParaRPr lang="en-US" dirty="0">
              <a:solidFill>
                <a:srgbClr val="E67E22"/>
              </a:solidFill>
            </a:endParaRPr>
          </a:p>
        </p:txBody>
      </p:sp>
      <p:sp>
        <p:nvSpPr>
          <p:cNvPr id="18" name="2 İçerik Yer Tutucusu">
            <a:extLst>
              <a:ext uri="{FF2B5EF4-FFF2-40B4-BE49-F238E27FC236}">
                <a16:creationId xmlns:a16="http://schemas.microsoft.com/office/drawing/2014/main" id="{D6E0C1DD-9E4E-4E94-B64F-434352D05379}"/>
              </a:ext>
            </a:extLst>
          </p:cNvPr>
          <p:cNvSpPr txBox="1">
            <a:spLocks/>
          </p:cNvSpPr>
          <p:nvPr/>
        </p:nvSpPr>
        <p:spPr bwMode="auto">
          <a:xfrm>
            <a:off x="6412714" y="4775418"/>
            <a:ext cx="5269933" cy="361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46508" lvl="1" indent="0" algn="just" eaLnBrk="1" hangingPunct="1">
              <a:lnSpc>
                <a:spcPts val="2500"/>
              </a:lnSpc>
              <a:spcBef>
                <a:spcPts val="400"/>
              </a:spcBef>
              <a:spcAft>
                <a:spcPts val="600"/>
              </a:spcAft>
              <a:buClr>
                <a:schemeClr val="tx1"/>
              </a:buClr>
              <a:buNone/>
            </a:pPr>
            <a:r>
              <a:rPr lang="tr-TR" sz="2000" dirty="0">
                <a:latin typeface="Calibri" panose="020F0502020204030204" pitchFamily="34" charset="0"/>
                <a:cs typeface="Calibri" panose="020F0502020204030204" pitchFamily="34" charset="0"/>
              </a:rPr>
              <a:t>Kazalar maddi hasarlı kaza cinsinden ifade edilir. </a:t>
            </a: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marL="0" indent="0" eaLnBrk="1" hangingPunct="1">
              <a:buNone/>
            </a:pPr>
            <a:endParaRPr lang="tr-TR" altLang="en-US" sz="2000" dirty="0"/>
          </a:p>
        </p:txBody>
      </p:sp>
      <p:sp>
        <p:nvSpPr>
          <p:cNvPr id="19" name="2 İçerik Yer Tutucusu">
            <a:extLst>
              <a:ext uri="{FF2B5EF4-FFF2-40B4-BE49-F238E27FC236}">
                <a16:creationId xmlns:a16="http://schemas.microsoft.com/office/drawing/2014/main" id="{9B80AB43-F638-3AC0-10B9-37E500CE55CC}"/>
              </a:ext>
            </a:extLst>
          </p:cNvPr>
          <p:cNvSpPr txBox="1">
            <a:spLocks/>
          </p:cNvSpPr>
          <p:nvPr/>
        </p:nvSpPr>
        <p:spPr bwMode="auto">
          <a:xfrm>
            <a:off x="286871" y="2019265"/>
            <a:ext cx="5443066" cy="3249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46508" lvl="1" indent="-228600" algn="just" eaLnBrk="1" hangingPunct="1">
              <a:lnSpc>
                <a:spcPts val="2500"/>
              </a:lnSpc>
              <a:spcBef>
                <a:spcPts val="400"/>
              </a:spcBef>
              <a:spcAft>
                <a:spcPts val="600"/>
              </a:spcAft>
              <a:buClr>
                <a:schemeClr val="tx1"/>
              </a:buClr>
              <a:buFont typeface="Arial" panose="020B0604020202020204" pitchFamily="34" charset="0"/>
              <a:buChar char="•"/>
            </a:pPr>
            <a:r>
              <a:rPr lang="tr-TR" sz="2000" dirty="0">
                <a:latin typeface="Calibri" panose="020F0502020204030204" pitchFamily="34" charset="0"/>
                <a:cs typeface="Calibri" panose="020F0502020204030204" pitchFamily="34" charset="0"/>
              </a:rPr>
              <a:t>Birçok ülke yaralanma şiddetini sadece ölü ve yaralı olarak raporluyor. </a:t>
            </a:r>
          </a:p>
          <a:p>
            <a:pPr marL="228600" marR="46508" lvl="1" indent="-228600" algn="just" eaLnBrk="1" hangingPunct="1">
              <a:lnSpc>
                <a:spcPts val="2500"/>
              </a:lnSpc>
              <a:spcBef>
                <a:spcPts val="400"/>
              </a:spcBef>
              <a:spcAft>
                <a:spcPts val="600"/>
              </a:spcAft>
              <a:buClr>
                <a:schemeClr val="tx1"/>
              </a:buClr>
              <a:buFont typeface="Arial" panose="020B0604020202020204" pitchFamily="34" charset="0"/>
              <a:buChar char="•"/>
            </a:pPr>
            <a:r>
              <a:rPr lang="tr-TR" sz="2000" dirty="0">
                <a:latin typeface="Calibri" panose="020F0502020204030204" pitchFamily="34" charset="0"/>
                <a:cs typeface="Calibri" panose="020F0502020204030204" pitchFamily="34" charset="0"/>
              </a:rPr>
              <a:t>ABD’de sınıflandırma KABCO sistemi kullanılıyor. </a:t>
            </a:r>
          </a:p>
          <a:p>
            <a:pPr marL="571500" marR="46508" lvl="1" indent="-228600" algn="just" eaLnBrk="1" hangingPunct="1">
              <a:spcBef>
                <a:spcPts val="400"/>
              </a:spcBef>
              <a:spcAft>
                <a:spcPts val="600"/>
              </a:spcAft>
              <a:buClr>
                <a:schemeClr val="tx1"/>
              </a:buClr>
              <a:buSzPct val="80000"/>
              <a:buFont typeface="Wingdings" panose="05000000000000000000" pitchFamily="2" charset="2"/>
              <a:buChar char="Ø"/>
            </a:pPr>
            <a:r>
              <a:rPr lang="tr-TR" sz="2000" dirty="0">
                <a:latin typeface="Calibri" panose="020F0502020204030204" pitchFamily="34" charset="0"/>
                <a:cs typeface="Calibri" panose="020F0502020204030204" pitchFamily="34" charset="0"/>
              </a:rPr>
              <a:t>K – Ölü</a:t>
            </a:r>
          </a:p>
          <a:p>
            <a:pPr marL="571500" marR="46508" lvl="1" indent="-228600" algn="just" eaLnBrk="1" hangingPunct="1">
              <a:spcBef>
                <a:spcPts val="400"/>
              </a:spcBef>
              <a:spcAft>
                <a:spcPts val="600"/>
              </a:spcAft>
              <a:buClr>
                <a:schemeClr val="tx1"/>
              </a:buClr>
              <a:buSzPct val="80000"/>
              <a:buFont typeface="Wingdings" panose="05000000000000000000" pitchFamily="2" charset="2"/>
              <a:buChar char="Ø"/>
            </a:pPr>
            <a:r>
              <a:rPr lang="tr-TR" sz="2000" dirty="0">
                <a:latin typeface="Calibri" panose="020F0502020204030204" pitchFamily="34" charset="0"/>
                <a:cs typeface="Calibri" panose="020F0502020204030204" pitchFamily="34" charset="0"/>
              </a:rPr>
              <a:t>A – Kapasite sınırlayan yaralanma</a:t>
            </a:r>
          </a:p>
          <a:p>
            <a:pPr marL="571500" marR="46508" lvl="1" indent="-228600" algn="just" eaLnBrk="1" hangingPunct="1">
              <a:spcBef>
                <a:spcPts val="400"/>
              </a:spcBef>
              <a:spcAft>
                <a:spcPts val="600"/>
              </a:spcAft>
              <a:buClr>
                <a:schemeClr val="tx1"/>
              </a:buClr>
              <a:buSzPct val="80000"/>
              <a:buFont typeface="Wingdings" panose="05000000000000000000" pitchFamily="2" charset="2"/>
              <a:buChar char="Ø"/>
            </a:pPr>
            <a:r>
              <a:rPr lang="tr-TR" sz="2000" dirty="0">
                <a:latin typeface="Calibri" panose="020F0502020204030204" pitchFamily="34" charset="0"/>
                <a:cs typeface="Calibri" panose="020F0502020204030204" pitchFamily="34" charset="0"/>
              </a:rPr>
              <a:t>B – Kapasite sınırlamayan yaralanma</a:t>
            </a:r>
          </a:p>
          <a:p>
            <a:pPr marL="571500" marR="46508" lvl="1" indent="-228600" algn="just" eaLnBrk="1" hangingPunct="1">
              <a:spcBef>
                <a:spcPts val="400"/>
              </a:spcBef>
              <a:spcAft>
                <a:spcPts val="600"/>
              </a:spcAft>
              <a:buClr>
                <a:schemeClr val="tx1"/>
              </a:buClr>
              <a:buSzPct val="80000"/>
              <a:buFont typeface="Wingdings" panose="05000000000000000000" pitchFamily="2" charset="2"/>
              <a:buChar char="Ø"/>
            </a:pPr>
            <a:r>
              <a:rPr lang="tr-TR" sz="2000" dirty="0">
                <a:latin typeface="Calibri" panose="020F0502020204030204" pitchFamily="34" charset="0"/>
                <a:cs typeface="Calibri" panose="020F0502020204030204" pitchFamily="34" charset="0"/>
              </a:rPr>
              <a:t>C – Hafif yaralanma</a:t>
            </a:r>
          </a:p>
          <a:p>
            <a:pPr marL="571500" marR="46508" lvl="1" indent="-228600" algn="just" eaLnBrk="1" hangingPunct="1">
              <a:spcBef>
                <a:spcPts val="400"/>
              </a:spcBef>
              <a:spcAft>
                <a:spcPts val="600"/>
              </a:spcAft>
              <a:buClr>
                <a:schemeClr val="tx1"/>
              </a:buClr>
              <a:buSzPct val="80000"/>
              <a:buFont typeface="Wingdings" panose="05000000000000000000" pitchFamily="2" charset="2"/>
              <a:buChar char="Ø"/>
            </a:pPr>
            <a:r>
              <a:rPr lang="tr-TR" sz="2000" dirty="0">
                <a:latin typeface="Calibri" panose="020F0502020204030204" pitchFamily="34" charset="0"/>
                <a:cs typeface="Calibri" panose="020F0502020204030204" pitchFamily="34" charset="0"/>
              </a:rPr>
              <a:t>O – Yaralanmama</a:t>
            </a:r>
          </a:p>
          <a:p>
            <a:pPr marL="0" marR="46508" lvl="1" indent="0" algn="just" eaLnBrk="1" hangingPunct="1">
              <a:lnSpc>
                <a:spcPts val="2500"/>
              </a:lnSpc>
              <a:spcBef>
                <a:spcPts val="400"/>
              </a:spcBef>
              <a:spcAft>
                <a:spcPts val="600"/>
              </a:spcAft>
              <a:buClr>
                <a:schemeClr val="tx1"/>
              </a:buClr>
              <a:buNone/>
            </a:pPr>
            <a:endParaRPr lang="tr-TR" sz="2000" dirty="0">
              <a:latin typeface="Calibri" panose="020F0502020204030204" pitchFamily="34" charset="0"/>
              <a:cs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
        <p:nvSpPr>
          <p:cNvPr id="20" name="2 İçerik Yer Tutucusu">
            <a:extLst>
              <a:ext uri="{FF2B5EF4-FFF2-40B4-BE49-F238E27FC236}">
                <a16:creationId xmlns:a16="http://schemas.microsoft.com/office/drawing/2014/main" id="{E2C5BF5D-D69B-4E29-48D4-41770CF101DE}"/>
              </a:ext>
            </a:extLst>
          </p:cNvPr>
          <p:cNvSpPr txBox="1">
            <a:spLocks/>
          </p:cNvSpPr>
          <p:nvPr/>
        </p:nvSpPr>
        <p:spPr bwMode="auto">
          <a:xfrm>
            <a:off x="3826043" y="5684635"/>
            <a:ext cx="8365958"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Detaylar için: </a:t>
            </a:r>
            <a:r>
              <a:rPr lang="tr-TR" sz="1800" dirty="0">
                <a:latin typeface="Calibri" panose="020F0502020204030204" pitchFamily="34" charset="0"/>
                <a:hlinkClick r:id="rId4"/>
              </a:rPr>
              <a:t>https://safety.fhwa.dot.gov/hsip/docs/fhwasa17071.pdf</a:t>
            </a:r>
            <a:endParaRPr lang="tr-TR" sz="1800" dirty="0">
              <a:latin typeface="Calibri" panose="020F0502020204030204" pitchFamily="34" charset="0"/>
            </a:endParaRPr>
          </a:p>
          <a:p>
            <a:pPr marL="0" indent="0" eaLnBrk="1" hangingPunct="1">
              <a:spcAft>
                <a:spcPts val="600"/>
              </a:spcAft>
              <a:buNone/>
            </a:pPr>
            <a:endParaRPr lang="tr-TR" sz="2000" dirty="0">
              <a:solidFill>
                <a:srgbClr val="E67E22"/>
              </a:solidFill>
              <a:latin typeface="Calibri" panose="020F0502020204030204" pitchFamily="34" charset="0"/>
            </a:endParaRPr>
          </a:p>
        </p:txBody>
      </p:sp>
      <p:sp>
        <p:nvSpPr>
          <p:cNvPr id="2" name="Footer Placeholder 1">
            <a:extLst>
              <a:ext uri="{FF2B5EF4-FFF2-40B4-BE49-F238E27FC236}">
                <a16:creationId xmlns:a16="http://schemas.microsoft.com/office/drawing/2014/main" id="{990A200B-1CAA-9094-CCB7-6A8D01561F38}"/>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5A9C861A-46F8-9237-2A4B-8F948EA330FC}"/>
              </a:ext>
            </a:extLst>
          </p:cNvPr>
          <p:cNvSpPr>
            <a:spLocks noGrp="1"/>
          </p:cNvSpPr>
          <p:nvPr>
            <p:ph type="sldNum" sz="quarter" idx="12"/>
          </p:nvPr>
        </p:nvSpPr>
        <p:spPr/>
        <p:txBody>
          <a:bodyPr/>
          <a:lstStyle/>
          <a:p>
            <a:fld id="{569C0BE8-202E-4C92-93E1-9D5F02441002}" type="slidenum">
              <a:rPr lang="en-GB" smtClean="0"/>
              <a:t>41</a:t>
            </a:fld>
            <a:endParaRPr lang="en-GB"/>
          </a:p>
        </p:txBody>
      </p:sp>
    </p:spTree>
    <p:extLst>
      <p:ext uri="{BB962C8B-B14F-4D97-AF65-F5344CB8AC3E}">
        <p14:creationId xmlns:p14="http://schemas.microsoft.com/office/powerpoint/2010/main" val="34890481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Örnek:</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D6E0C1DD-9E4E-4E94-B64F-434352D05379}"/>
              </a:ext>
            </a:extLst>
          </p:cNvPr>
          <p:cNvSpPr txBox="1">
            <a:spLocks/>
          </p:cNvSpPr>
          <p:nvPr/>
        </p:nvSpPr>
        <p:spPr bwMode="auto">
          <a:xfrm>
            <a:off x="286871" y="1821116"/>
            <a:ext cx="11546541" cy="180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46508" lvl="1" indent="0" algn="just" eaLnBrk="1" hangingPunct="1">
              <a:lnSpc>
                <a:spcPts val="2500"/>
              </a:lnSpc>
              <a:spcBef>
                <a:spcPts val="400"/>
              </a:spcBef>
              <a:spcAft>
                <a:spcPts val="600"/>
              </a:spcAft>
              <a:buClr>
                <a:schemeClr val="tx1"/>
              </a:buClr>
              <a:buNone/>
            </a:pPr>
            <a:r>
              <a:rPr lang="tr-TR" sz="2000" dirty="0">
                <a:latin typeface="Calibri" panose="020F0502020204030204" pitchFamily="34" charset="0"/>
                <a:cs typeface="Calibri" panose="020F0502020204030204" pitchFamily="34" charset="0"/>
              </a:rPr>
              <a:t>Bir kavşakta bir yıl içinde meydana gelen kaza sayısı ve şiddeti şöyledir:</a:t>
            </a:r>
          </a:p>
          <a:p>
            <a:pPr>
              <a:buFont typeface="Arial" panose="020B0604020202020204" pitchFamily="34" charset="0"/>
              <a:buChar char="•"/>
            </a:pPr>
            <a:r>
              <a:rPr lang="tr-TR" sz="2000" dirty="0">
                <a:latin typeface="Calibri" panose="020F0502020204030204" pitchFamily="34" charset="0"/>
                <a:cs typeface="Calibri" panose="020F0502020204030204" pitchFamily="34" charset="0"/>
              </a:rPr>
              <a:t>Ölümlü kaza: 1</a:t>
            </a:r>
          </a:p>
          <a:p>
            <a:pPr>
              <a:buFont typeface="Arial" panose="020B0604020202020204" pitchFamily="34" charset="0"/>
              <a:buChar char="•"/>
            </a:pPr>
            <a:r>
              <a:rPr lang="tr-TR" sz="2000" dirty="0">
                <a:latin typeface="Calibri" panose="020F0502020204030204" pitchFamily="34" charset="0"/>
                <a:cs typeface="Calibri" panose="020F0502020204030204" pitchFamily="34" charset="0"/>
              </a:rPr>
              <a:t>Ciddi olmayan yaralanmalı kaza: 15</a:t>
            </a:r>
          </a:p>
          <a:p>
            <a:pPr>
              <a:buFont typeface="Arial" panose="020B0604020202020204" pitchFamily="34" charset="0"/>
              <a:buChar char="•"/>
            </a:pPr>
            <a:r>
              <a:rPr lang="tr-TR" sz="2000" dirty="0">
                <a:latin typeface="Calibri" panose="020F0502020204030204" pitchFamily="34" charset="0"/>
                <a:cs typeface="Calibri" panose="020F0502020204030204" pitchFamily="34" charset="0"/>
              </a:rPr>
              <a:t>Maddi hasarlı kaza: 16</a:t>
            </a:r>
          </a:p>
          <a:p>
            <a:pPr marL="0" indent="0" eaLnBrk="1" hangingPunct="1">
              <a:buNone/>
            </a:pPr>
            <a:endParaRPr lang="tr-TR" altLang="en-US" sz="2000" dirty="0">
              <a:latin typeface="Calibri" panose="020F0502020204030204" pitchFamily="34" charset="0"/>
            </a:endParaRPr>
          </a:p>
          <a:p>
            <a:pPr marL="0" indent="0" eaLnBrk="1" hangingPunct="1">
              <a:buNone/>
            </a:pPr>
            <a:r>
              <a:rPr lang="tr-TR" altLang="en-US" sz="2000" dirty="0"/>
              <a:t>EPDO = (1x974) + (15 x 17) + (16x1) = 1245 Eşdeğer Maddi Hasarlı Kaza</a:t>
            </a:r>
          </a:p>
        </p:txBody>
      </p:sp>
      <p:sp>
        <p:nvSpPr>
          <p:cNvPr id="2" name="Footer Placeholder 1">
            <a:extLst>
              <a:ext uri="{FF2B5EF4-FFF2-40B4-BE49-F238E27FC236}">
                <a16:creationId xmlns:a16="http://schemas.microsoft.com/office/drawing/2014/main" id="{AC4F03EA-E263-468F-BF93-B92A5DAE96F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C2900F76-6CB4-83F5-87E5-B5F887947CED}"/>
              </a:ext>
            </a:extLst>
          </p:cNvPr>
          <p:cNvSpPr>
            <a:spLocks noGrp="1"/>
          </p:cNvSpPr>
          <p:nvPr>
            <p:ph type="sldNum" sz="quarter" idx="12"/>
          </p:nvPr>
        </p:nvSpPr>
        <p:spPr/>
        <p:txBody>
          <a:bodyPr/>
          <a:lstStyle/>
          <a:p>
            <a:fld id="{569C0BE8-202E-4C92-93E1-9D5F02441002}" type="slidenum">
              <a:rPr lang="en-GB" smtClean="0"/>
              <a:t>42</a:t>
            </a:fld>
            <a:endParaRPr lang="en-GB"/>
          </a:p>
        </p:txBody>
      </p:sp>
    </p:spTree>
    <p:extLst>
      <p:ext uri="{BB962C8B-B14F-4D97-AF65-F5344CB8AC3E}">
        <p14:creationId xmlns:p14="http://schemas.microsoft.com/office/powerpoint/2010/main" val="41044746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Göreceli Şiddet Endeksi</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D6E0C1DD-9E4E-4E94-B64F-434352D05379}"/>
              </a:ext>
            </a:extLst>
          </p:cNvPr>
          <p:cNvSpPr txBox="1">
            <a:spLocks/>
          </p:cNvSpPr>
          <p:nvPr/>
        </p:nvSpPr>
        <p:spPr bwMode="auto">
          <a:xfrm>
            <a:off x="286871" y="1821116"/>
            <a:ext cx="11546541" cy="3063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46508" lvl="1" indent="0" algn="just" eaLnBrk="1" hangingPunct="1">
              <a:lnSpc>
                <a:spcPts val="2500"/>
              </a:lnSpc>
              <a:spcBef>
                <a:spcPts val="400"/>
              </a:spcBef>
              <a:spcAft>
                <a:spcPts val="600"/>
              </a:spcAft>
              <a:buClr>
                <a:schemeClr val="tx1"/>
              </a:buClr>
              <a:buNone/>
            </a:pPr>
            <a:r>
              <a:rPr lang="tr-TR" altLang="en-US" sz="2000" dirty="0">
                <a:latin typeface="Calibri" panose="020F0502020204030204" pitchFamily="34" charset="0"/>
              </a:rPr>
              <a:t>Kaza türüne ve konumuna göre ortalama kaza maliyeti oluşturulur. Kesimler ortalama kaza maliyetine göre sıralanır ve sıralanır. </a:t>
            </a: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marL="0" indent="0" eaLnBrk="1" hangingPunct="1">
              <a:buNone/>
            </a:pPr>
            <a:endParaRPr lang="tr-TR" altLang="en-US" sz="2000" dirty="0"/>
          </a:p>
        </p:txBody>
      </p:sp>
      <p:sp>
        <p:nvSpPr>
          <p:cNvPr id="2" name="Footer Placeholder 1">
            <a:extLst>
              <a:ext uri="{FF2B5EF4-FFF2-40B4-BE49-F238E27FC236}">
                <a16:creationId xmlns:a16="http://schemas.microsoft.com/office/drawing/2014/main" id="{4CDA6CFC-F39D-3345-C257-4C2AE6EBE8B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13051D6-6FF5-EA3B-2CFC-AD0F4974CE57}"/>
              </a:ext>
            </a:extLst>
          </p:cNvPr>
          <p:cNvSpPr>
            <a:spLocks noGrp="1"/>
          </p:cNvSpPr>
          <p:nvPr>
            <p:ph type="sldNum" sz="quarter" idx="12"/>
          </p:nvPr>
        </p:nvSpPr>
        <p:spPr/>
        <p:txBody>
          <a:bodyPr/>
          <a:lstStyle/>
          <a:p>
            <a:fld id="{569C0BE8-202E-4C92-93E1-9D5F02441002}" type="slidenum">
              <a:rPr lang="en-GB" smtClean="0"/>
              <a:t>43</a:t>
            </a:fld>
            <a:endParaRPr lang="en-GB"/>
          </a:p>
        </p:txBody>
      </p:sp>
    </p:spTree>
    <p:extLst>
      <p:ext uri="{BB962C8B-B14F-4D97-AF65-F5344CB8AC3E}">
        <p14:creationId xmlns:p14="http://schemas.microsoft.com/office/powerpoint/2010/main" val="6459798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Göreceli Şiddet Endeksi</a:t>
            </a:r>
          </a:p>
          <a:p>
            <a:pPr>
              <a:defRPr/>
            </a:pPr>
            <a:endParaRPr lang="en-GB" dirty="0">
              <a:solidFill>
                <a:srgbClr val="00717F"/>
              </a:solidFill>
              <a:latin typeface="Myriad Pro" panose="020B0503030403020204" pitchFamily="34" charset="0"/>
            </a:endParaRPr>
          </a:p>
        </p:txBody>
      </p:sp>
      <p:sp>
        <p:nvSpPr>
          <p:cNvPr id="2" name="2 İçerik Yer Tutucusu">
            <a:extLst>
              <a:ext uri="{FF2B5EF4-FFF2-40B4-BE49-F238E27FC236}">
                <a16:creationId xmlns:a16="http://schemas.microsoft.com/office/drawing/2014/main" id="{8355B5F0-E4D9-B86A-4BC9-7D7D7E51E61C}"/>
              </a:ext>
            </a:extLst>
          </p:cNvPr>
          <p:cNvSpPr txBox="1">
            <a:spLocks/>
          </p:cNvSpPr>
          <p:nvPr/>
        </p:nvSpPr>
        <p:spPr bwMode="auto">
          <a:xfrm>
            <a:off x="9847048" y="5684635"/>
            <a:ext cx="2344952"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spcAft>
                <a:spcPts val="600"/>
              </a:spcAft>
              <a:buNone/>
            </a:pPr>
            <a:r>
              <a:rPr lang="tr-TR" sz="2000" dirty="0">
                <a:latin typeface="Calibri" panose="020F0502020204030204" pitchFamily="34" charset="0"/>
              </a:rPr>
              <a:t>Kaynak: </a:t>
            </a:r>
            <a:r>
              <a:rPr lang="tr-TR" sz="2000" dirty="0">
                <a:solidFill>
                  <a:srgbClr val="E67E22"/>
                </a:solidFill>
                <a:latin typeface="Calibri" panose="020F0502020204030204" pitchFamily="34" charset="0"/>
              </a:rPr>
              <a:t>HSM (2010)</a:t>
            </a:r>
          </a:p>
        </p:txBody>
      </p:sp>
      <p:pic>
        <p:nvPicPr>
          <p:cNvPr id="5" name="Picture 4">
            <a:extLst>
              <a:ext uri="{FF2B5EF4-FFF2-40B4-BE49-F238E27FC236}">
                <a16:creationId xmlns:a16="http://schemas.microsoft.com/office/drawing/2014/main" id="{F6312BD1-3811-CCB9-4098-92E7E2CCE25C}"/>
              </a:ext>
            </a:extLst>
          </p:cNvPr>
          <p:cNvPicPr>
            <a:picLocks noChangeAspect="1"/>
          </p:cNvPicPr>
          <p:nvPr/>
        </p:nvPicPr>
        <p:blipFill rotWithShape="1">
          <a:blip r:embed="rId3"/>
          <a:srcRect l="30690" t="40702" r="37434" b="19298"/>
          <a:stretch/>
        </p:blipFill>
        <p:spPr>
          <a:xfrm>
            <a:off x="2805864" y="1684011"/>
            <a:ext cx="5991727" cy="4229453"/>
          </a:xfrm>
          <a:prstGeom prst="rect">
            <a:avLst/>
          </a:prstGeom>
        </p:spPr>
      </p:pic>
      <p:sp>
        <p:nvSpPr>
          <p:cNvPr id="3" name="Footer Placeholder 2">
            <a:extLst>
              <a:ext uri="{FF2B5EF4-FFF2-40B4-BE49-F238E27FC236}">
                <a16:creationId xmlns:a16="http://schemas.microsoft.com/office/drawing/2014/main" id="{94A0BA86-B5ED-A283-E412-F9B9316031D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C6A1924-4FE9-202B-64B6-912A3B1FCBD1}"/>
              </a:ext>
            </a:extLst>
          </p:cNvPr>
          <p:cNvSpPr>
            <a:spLocks noGrp="1"/>
          </p:cNvSpPr>
          <p:nvPr>
            <p:ph type="sldNum" sz="quarter" idx="12"/>
          </p:nvPr>
        </p:nvSpPr>
        <p:spPr/>
        <p:txBody>
          <a:bodyPr/>
          <a:lstStyle/>
          <a:p>
            <a:fld id="{569C0BE8-202E-4C92-93E1-9D5F02441002}" type="slidenum">
              <a:rPr lang="en-GB" smtClean="0"/>
              <a:t>44</a:t>
            </a:fld>
            <a:endParaRPr lang="en-GB"/>
          </a:p>
        </p:txBody>
      </p:sp>
    </p:spTree>
    <p:extLst>
      <p:ext uri="{BB962C8B-B14F-4D97-AF65-F5344CB8AC3E}">
        <p14:creationId xmlns:p14="http://schemas.microsoft.com/office/powerpoint/2010/main" val="18146157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Örnek:</a:t>
            </a:r>
          </a:p>
          <a:p>
            <a:pPr>
              <a:defRPr/>
            </a:pPr>
            <a:endParaRPr lang="en-GB" dirty="0">
              <a:solidFill>
                <a:srgbClr val="00717F"/>
              </a:solidFill>
              <a:latin typeface="Myriad Pro" panose="020B0503030403020204" pitchFamily="34" charset="0"/>
            </a:endParaRPr>
          </a:p>
        </p:txBody>
      </p:sp>
      <p:sp>
        <p:nvSpPr>
          <p:cNvPr id="2" name="2 İçerik Yer Tutucusu">
            <a:extLst>
              <a:ext uri="{FF2B5EF4-FFF2-40B4-BE49-F238E27FC236}">
                <a16:creationId xmlns:a16="http://schemas.microsoft.com/office/drawing/2014/main" id="{8355B5F0-E4D9-B86A-4BC9-7D7D7E51E61C}"/>
              </a:ext>
            </a:extLst>
          </p:cNvPr>
          <p:cNvSpPr txBox="1">
            <a:spLocks/>
          </p:cNvSpPr>
          <p:nvPr/>
        </p:nvSpPr>
        <p:spPr bwMode="auto">
          <a:xfrm>
            <a:off x="9847048" y="5684635"/>
            <a:ext cx="2344952"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spcAft>
                <a:spcPts val="600"/>
              </a:spcAft>
              <a:buNone/>
            </a:pPr>
            <a:r>
              <a:rPr lang="tr-TR" sz="2000" dirty="0">
                <a:latin typeface="Calibri" panose="020F0502020204030204" pitchFamily="34" charset="0"/>
              </a:rPr>
              <a:t>Kaynak: </a:t>
            </a:r>
            <a:r>
              <a:rPr lang="tr-TR" sz="2000" dirty="0">
                <a:solidFill>
                  <a:srgbClr val="E67E22"/>
                </a:solidFill>
                <a:latin typeface="Calibri" panose="020F0502020204030204" pitchFamily="34" charset="0"/>
              </a:rPr>
              <a:t>HSM (2010)</a:t>
            </a:r>
          </a:p>
        </p:txBody>
      </p:sp>
      <p:pic>
        <p:nvPicPr>
          <p:cNvPr id="3" name="Picture 2">
            <a:extLst>
              <a:ext uri="{FF2B5EF4-FFF2-40B4-BE49-F238E27FC236}">
                <a16:creationId xmlns:a16="http://schemas.microsoft.com/office/drawing/2014/main" id="{43F4F60D-A620-6E81-3C05-DEA67C9008A6}"/>
              </a:ext>
            </a:extLst>
          </p:cNvPr>
          <p:cNvPicPr>
            <a:picLocks noChangeAspect="1"/>
          </p:cNvPicPr>
          <p:nvPr/>
        </p:nvPicPr>
        <p:blipFill rotWithShape="1">
          <a:blip r:embed="rId3"/>
          <a:srcRect l="31328" t="34238" r="20234" b="36901"/>
          <a:stretch/>
        </p:blipFill>
        <p:spPr>
          <a:xfrm>
            <a:off x="981375" y="2142579"/>
            <a:ext cx="9492316" cy="3181465"/>
          </a:xfrm>
          <a:prstGeom prst="rect">
            <a:avLst/>
          </a:prstGeom>
        </p:spPr>
      </p:pic>
      <p:sp>
        <p:nvSpPr>
          <p:cNvPr id="4" name="Footer Placeholder 3">
            <a:extLst>
              <a:ext uri="{FF2B5EF4-FFF2-40B4-BE49-F238E27FC236}">
                <a16:creationId xmlns:a16="http://schemas.microsoft.com/office/drawing/2014/main" id="{1FFE5682-E146-59C7-139E-8BC50F02FFE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33FA85F-B0D1-2762-B609-42AF13BBFBBF}"/>
              </a:ext>
            </a:extLst>
          </p:cNvPr>
          <p:cNvSpPr>
            <a:spLocks noGrp="1"/>
          </p:cNvSpPr>
          <p:nvPr>
            <p:ph type="sldNum" sz="quarter" idx="12"/>
          </p:nvPr>
        </p:nvSpPr>
        <p:spPr/>
        <p:txBody>
          <a:bodyPr/>
          <a:lstStyle/>
          <a:p>
            <a:fld id="{569C0BE8-202E-4C92-93E1-9D5F02441002}" type="slidenum">
              <a:rPr lang="en-GB" smtClean="0"/>
              <a:t>45</a:t>
            </a:fld>
            <a:endParaRPr lang="en-GB"/>
          </a:p>
        </p:txBody>
      </p:sp>
    </p:spTree>
    <p:extLst>
      <p:ext uri="{BB962C8B-B14F-4D97-AF65-F5344CB8AC3E}">
        <p14:creationId xmlns:p14="http://schemas.microsoft.com/office/powerpoint/2010/main" val="16968077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Örnek:</a:t>
            </a:r>
          </a:p>
          <a:p>
            <a:pPr>
              <a:defRPr/>
            </a:pPr>
            <a:endParaRPr lang="en-GB" dirty="0">
              <a:solidFill>
                <a:srgbClr val="00717F"/>
              </a:solidFill>
              <a:latin typeface="Myriad Pro" panose="020B0503030403020204" pitchFamily="34" charset="0"/>
            </a:endParaRPr>
          </a:p>
        </p:txBody>
      </p:sp>
      <p:sp>
        <p:nvSpPr>
          <p:cNvPr id="2" name="2 İçerik Yer Tutucusu">
            <a:extLst>
              <a:ext uri="{FF2B5EF4-FFF2-40B4-BE49-F238E27FC236}">
                <a16:creationId xmlns:a16="http://schemas.microsoft.com/office/drawing/2014/main" id="{8355B5F0-E4D9-B86A-4BC9-7D7D7E51E61C}"/>
              </a:ext>
            </a:extLst>
          </p:cNvPr>
          <p:cNvSpPr txBox="1">
            <a:spLocks/>
          </p:cNvSpPr>
          <p:nvPr/>
        </p:nvSpPr>
        <p:spPr bwMode="auto">
          <a:xfrm>
            <a:off x="9847048" y="5684635"/>
            <a:ext cx="2344952"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HSM (2010)</a:t>
            </a:r>
          </a:p>
        </p:txBody>
      </p:sp>
      <p:pic>
        <p:nvPicPr>
          <p:cNvPr id="4" name="Picture 3">
            <a:extLst>
              <a:ext uri="{FF2B5EF4-FFF2-40B4-BE49-F238E27FC236}">
                <a16:creationId xmlns:a16="http://schemas.microsoft.com/office/drawing/2014/main" id="{49EC6E2F-9577-E714-8B86-8961D50941A9}"/>
              </a:ext>
            </a:extLst>
          </p:cNvPr>
          <p:cNvPicPr>
            <a:picLocks noChangeAspect="1"/>
          </p:cNvPicPr>
          <p:nvPr/>
        </p:nvPicPr>
        <p:blipFill rotWithShape="1">
          <a:blip r:embed="rId3"/>
          <a:srcRect l="31406" t="23984" r="20234" b="53472"/>
          <a:stretch/>
        </p:blipFill>
        <p:spPr>
          <a:xfrm>
            <a:off x="1236903" y="2265451"/>
            <a:ext cx="9718193" cy="2548312"/>
          </a:xfrm>
          <a:prstGeom prst="rect">
            <a:avLst/>
          </a:prstGeom>
        </p:spPr>
      </p:pic>
      <p:sp>
        <p:nvSpPr>
          <p:cNvPr id="7" name="Rectangle 6">
            <a:extLst>
              <a:ext uri="{FF2B5EF4-FFF2-40B4-BE49-F238E27FC236}">
                <a16:creationId xmlns:a16="http://schemas.microsoft.com/office/drawing/2014/main" id="{9203BC9B-4D80-C2E1-616C-28E0D437D0F0}"/>
              </a:ext>
            </a:extLst>
          </p:cNvPr>
          <p:cNvSpPr/>
          <p:nvPr/>
        </p:nvSpPr>
        <p:spPr>
          <a:xfrm>
            <a:off x="6060141" y="3233849"/>
            <a:ext cx="771525" cy="1122256"/>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E67E22"/>
              </a:solidFill>
            </a:endParaRPr>
          </a:p>
        </p:txBody>
      </p:sp>
      <p:sp>
        <p:nvSpPr>
          <p:cNvPr id="8" name="2 İçerik Yer Tutucusu">
            <a:extLst>
              <a:ext uri="{FF2B5EF4-FFF2-40B4-BE49-F238E27FC236}">
                <a16:creationId xmlns:a16="http://schemas.microsoft.com/office/drawing/2014/main" id="{4E1508E8-3B77-C87A-18E4-A8E6923FECE3}"/>
              </a:ext>
            </a:extLst>
          </p:cNvPr>
          <p:cNvSpPr txBox="1">
            <a:spLocks/>
          </p:cNvSpPr>
          <p:nvPr/>
        </p:nvSpPr>
        <p:spPr bwMode="auto">
          <a:xfrm>
            <a:off x="5351098" y="4670430"/>
            <a:ext cx="2344952"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hangingPunct="1">
              <a:spcAft>
                <a:spcPts val="600"/>
              </a:spcAft>
              <a:buNone/>
            </a:pPr>
            <a:r>
              <a:rPr lang="tr-TR" sz="2000" dirty="0">
                <a:solidFill>
                  <a:srgbClr val="FF0000"/>
                </a:solidFill>
                <a:latin typeface="Calibri" panose="020F0502020204030204" pitchFamily="34" charset="0"/>
              </a:rPr>
              <a:t>34 Kaza</a:t>
            </a:r>
          </a:p>
        </p:txBody>
      </p:sp>
      <p:sp>
        <p:nvSpPr>
          <p:cNvPr id="9" name="Rectangle 8">
            <a:extLst>
              <a:ext uri="{FF2B5EF4-FFF2-40B4-BE49-F238E27FC236}">
                <a16:creationId xmlns:a16="http://schemas.microsoft.com/office/drawing/2014/main" id="{DF5E8EB7-51F6-1894-2D08-D3988C4C2E98}"/>
              </a:ext>
            </a:extLst>
          </p:cNvPr>
          <p:cNvSpPr/>
          <p:nvPr/>
        </p:nvSpPr>
        <p:spPr>
          <a:xfrm>
            <a:off x="9690637" y="4425624"/>
            <a:ext cx="939263" cy="247650"/>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91977547-FEEF-3651-904F-AD0BE59C20B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0EBFF58-AE05-DA69-CA91-F2354E4A747D}"/>
              </a:ext>
            </a:extLst>
          </p:cNvPr>
          <p:cNvSpPr>
            <a:spLocks noGrp="1"/>
          </p:cNvSpPr>
          <p:nvPr>
            <p:ph type="sldNum" sz="quarter" idx="12"/>
          </p:nvPr>
        </p:nvSpPr>
        <p:spPr/>
        <p:txBody>
          <a:bodyPr/>
          <a:lstStyle/>
          <a:p>
            <a:fld id="{569C0BE8-202E-4C92-93E1-9D5F02441002}" type="slidenum">
              <a:rPr lang="en-GB" smtClean="0"/>
              <a:t>46</a:t>
            </a:fld>
            <a:endParaRPr lang="en-GB"/>
          </a:p>
        </p:txBody>
      </p:sp>
    </p:spTree>
    <p:extLst>
      <p:ext uri="{BB962C8B-B14F-4D97-AF65-F5344CB8AC3E}">
        <p14:creationId xmlns:p14="http://schemas.microsoft.com/office/powerpoint/2010/main" val="988671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Göreceli Şiddet Endeksi</a:t>
            </a:r>
          </a:p>
          <a:p>
            <a:pPr>
              <a:defRPr/>
            </a:pPr>
            <a:endParaRPr lang="en-GB" dirty="0">
              <a:solidFill>
                <a:srgbClr val="00717F"/>
              </a:solidFill>
              <a:latin typeface="Myriad Pro" panose="020B0503030403020204" pitchFamily="34" charset="0"/>
            </a:endParaRPr>
          </a:p>
        </p:txBody>
      </p:sp>
      <p:sp>
        <p:nvSpPr>
          <p:cNvPr id="2" name="2 İçerik Yer Tutucusu">
            <a:extLst>
              <a:ext uri="{FF2B5EF4-FFF2-40B4-BE49-F238E27FC236}">
                <a16:creationId xmlns:a16="http://schemas.microsoft.com/office/drawing/2014/main" id="{8355B5F0-E4D9-B86A-4BC9-7D7D7E51E61C}"/>
              </a:ext>
            </a:extLst>
          </p:cNvPr>
          <p:cNvSpPr txBox="1">
            <a:spLocks/>
          </p:cNvSpPr>
          <p:nvPr/>
        </p:nvSpPr>
        <p:spPr bwMode="auto">
          <a:xfrm>
            <a:off x="9847048" y="5684635"/>
            <a:ext cx="2344952"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HSM (2010)</a:t>
            </a:r>
          </a:p>
        </p:txBody>
      </p:sp>
      <p:pic>
        <p:nvPicPr>
          <p:cNvPr id="5" name="Picture 4">
            <a:extLst>
              <a:ext uri="{FF2B5EF4-FFF2-40B4-BE49-F238E27FC236}">
                <a16:creationId xmlns:a16="http://schemas.microsoft.com/office/drawing/2014/main" id="{B3A8E6E5-6BC3-9BED-EE2E-20A62711F11B}"/>
              </a:ext>
            </a:extLst>
          </p:cNvPr>
          <p:cNvPicPr>
            <a:picLocks noChangeAspect="1"/>
          </p:cNvPicPr>
          <p:nvPr/>
        </p:nvPicPr>
        <p:blipFill rotWithShape="1">
          <a:blip r:embed="rId3"/>
          <a:srcRect l="30703" t="30000" r="19233" b="23472"/>
          <a:stretch/>
        </p:blipFill>
        <p:spPr>
          <a:xfrm>
            <a:off x="2619375" y="1833562"/>
            <a:ext cx="7366596" cy="3851073"/>
          </a:xfrm>
          <a:prstGeom prst="rect">
            <a:avLst/>
          </a:prstGeom>
        </p:spPr>
      </p:pic>
      <p:sp>
        <p:nvSpPr>
          <p:cNvPr id="6" name="Rectangle 5">
            <a:extLst>
              <a:ext uri="{FF2B5EF4-FFF2-40B4-BE49-F238E27FC236}">
                <a16:creationId xmlns:a16="http://schemas.microsoft.com/office/drawing/2014/main" id="{1939A8E7-3CAE-7BEE-B970-809097C1E7B1}"/>
              </a:ext>
            </a:extLst>
          </p:cNvPr>
          <p:cNvSpPr/>
          <p:nvPr/>
        </p:nvSpPr>
        <p:spPr>
          <a:xfrm>
            <a:off x="2708812" y="5251455"/>
            <a:ext cx="2129888" cy="457658"/>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C88DC836-4A70-167B-80B5-6617C2FCE14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5727E6C-4287-6083-9DA2-75C6B7AE4A39}"/>
              </a:ext>
            </a:extLst>
          </p:cNvPr>
          <p:cNvSpPr>
            <a:spLocks noGrp="1"/>
          </p:cNvSpPr>
          <p:nvPr>
            <p:ph type="sldNum" sz="quarter" idx="12"/>
          </p:nvPr>
        </p:nvSpPr>
        <p:spPr/>
        <p:txBody>
          <a:bodyPr/>
          <a:lstStyle/>
          <a:p>
            <a:fld id="{569C0BE8-202E-4C92-93E1-9D5F02441002}" type="slidenum">
              <a:rPr lang="en-GB" smtClean="0"/>
              <a:t>47</a:t>
            </a:fld>
            <a:endParaRPr lang="en-GB"/>
          </a:p>
        </p:txBody>
      </p:sp>
    </p:spTree>
    <p:extLst>
      <p:ext uri="{BB962C8B-B14F-4D97-AF65-F5344CB8AC3E}">
        <p14:creationId xmlns:p14="http://schemas.microsoft.com/office/powerpoint/2010/main" val="9247598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Göreceli Şiddet Endeksi</a:t>
            </a:r>
          </a:p>
          <a:p>
            <a:pPr>
              <a:defRPr/>
            </a:pPr>
            <a:endParaRPr lang="en-GB" dirty="0">
              <a:solidFill>
                <a:srgbClr val="00717F"/>
              </a:solidFill>
              <a:latin typeface="Myriad Pro" panose="020B0503030403020204" pitchFamily="34" charset="0"/>
            </a:endParaRPr>
          </a:p>
        </p:txBody>
      </p:sp>
      <p:sp>
        <p:nvSpPr>
          <p:cNvPr id="2" name="2 İçerik Yer Tutucusu">
            <a:extLst>
              <a:ext uri="{FF2B5EF4-FFF2-40B4-BE49-F238E27FC236}">
                <a16:creationId xmlns:a16="http://schemas.microsoft.com/office/drawing/2014/main" id="{8355B5F0-E4D9-B86A-4BC9-7D7D7E51E61C}"/>
              </a:ext>
            </a:extLst>
          </p:cNvPr>
          <p:cNvSpPr txBox="1">
            <a:spLocks/>
          </p:cNvSpPr>
          <p:nvPr/>
        </p:nvSpPr>
        <p:spPr bwMode="auto">
          <a:xfrm>
            <a:off x="9847048" y="5684635"/>
            <a:ext cx="2344952"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HSM (2010)</a:t>
            </a:r>
          </a:p>
        </p:txBody>
      </p:sp>
      <p:pic>
        <p:nvPicPr>
          <p:cNvPr id="4" name="Picture 3">
            <a:extLst>
              <a:ext uri="{FF2B5EF4-FFF2-40B4-BE49-F238E27FC236}">
                <a16:creationId xmlns:a16="http://schemas.microsoft.com/office/drawing/2014/main" id="{A8F277B8-6848-1F60-E327-D4770F0EE63A}"/>
              </a:ext>
            </a:extLst>
          </p:cNvPr>
          <p:cNvPicPr>
            <a:picLocks noChangeAspect="1"/>
          </p:cNvPicPr>
          <p:nvPr/>
        </p:nvPicPr>
        <p:blipFill rotWithShape="1">
          <a:blip r:embed="rId3"/>
          <a:srcRect l="31328" t="28750" r="20234" b="9167"/>
          <a:stretch/>
        </p:blipFill>
        <p:spPr>
          <a:xfrm>
            <a:off x="3676649" y="1644829"/>
            <a:ext cx="5905501" cy="4257676"/>
          </a:xfrm>
          <a:prstGeom prst="rect">
            <a:avLst/>
          </a:prstGeom>
        </p:spPr>
      </p:pic>
      <p:sp>
        <p:nvSpPr>
          <p:cNvPr id="8" name="Rectangle 7">
            <a:extLst>
              <a:ext uri="{FF2B5EF4-FFF2-40B4-BE49-F238E27FC236}">
                <a16:creationId xmlns:a16="http://schemas.microsoft.com/office/drawing/2014/main" id="{B5A1E9EA-302A-2EC0-B890-5DEF0BC6D515}"/>
              </a:ext>
            </a:extLst>
          </p:cNvPr>
          <p:cNvSpPr/>
          <p:nvPr/>
        </p:nvSpPr>
        <p:spPr>
          <a:xfrm>
            <a:off x="8848725" y="5455806"/>
            <a:ext cx="828676" cy="457658"/>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615DA17-0CB0-E058-0FE5-B1D3AF558F26}"/>
              </a:ext>
            </a:extLst>
          </p:cNvPr>
          <p:cNvSpPr txBox="1"/>
          <p:nvPr/>
        </p:nvSpPr>
        <p:spPr>
          <a:xfrm>
            <a:off x="9582151" y="4156173"/>
            <a:ext cx="685800" cy="1431161"/>
          </a:xfrm>
          <a:prstGeom prst="rect">
            <a:avLst/>
          </a:prstGeom>
          <a:noFill/>
        </p:spPr>
        <p:txBody>
          <a:bodyPr wrap="square" rtlCol="0">
            <a:spAutoFit/>
          </a:bodyPr>
          <a:lstStyle/>
          <a:p>
            <a:pPr>
              <a:spcAft>
                <a:spcPts val="200"/>
              </a:spcAft>
            </a:pPr>
            <a:r>
              <a:rPr lang="tr-TR" sz="1100" dirty="0">
                <a:solidFill>
                  <a:srgbClr val="FF0000"/>
                </a:solidFill>
              </a:rPr>
              <a:t>$57,600</a:t>
            </a:r>
          </a:p>
          <a:p>
            <a:pPr>
              <a:spcAft>
                <a:spcPts val="200"/>
              </a:spcAft>
            </a:pPr>
            <a:r>
              <a:rPr lang="tr-TR" sz="1100" dirty="0">
                <a:solidFill>
                  <a:srgbClr val="FF0000"/>
                </a:solidFill>
              </a:rPr>
              <a:t>$42,400</a:t>
            </a:r>
          </a:p>
          <a:p>
            <a:pPr>
              <a:spcAft>
                <a:spcPts val="200"/>
              </a:spcAft>
            </a:pPr>
            <a:r>
              <a:rPr lang="tr-TR" sz="1100" dirty="0"/>
              <a:t>$31,700</a:t>
            </a:r>
          </a:p>
          <a:p>
            <a:pPr>
              <a:spcAft>
                <a:spcPts val="200"/>
              </a:spcAft>
            </a:pPr>
            <a:r>
              <a:rPr lang="tr-TR" sz="1100" dirty="0"/>
              <a:t>$31,000</a:t>
            </a:r>
          </a:p>
          <a:p>
            <a:pPr>
              <a:spcAft>
                <a:spcPts val="200"/>
              </a:spcAft>
            </a:pPr>
            <a:r>
              <a:rPr lang="tr-TR" sz="1100" dirty="0"/>
              <a:t>$30,600</a:t>
            </a:r>
          </a:p>
          <a:p>
            <a:pPr>
              <a:spcAft>
                <a:spcPts val="200"/>
              </a:spcAft>
            </a:pPr>
            <a:r>
              <a:rPr lang="tr-TR" sz="1100" dirty="0"/>
              <a:t>$32,900</a:t>
            </a:r>
          </a:p>
          <a:p>
            <a:r>
              <a:rPr lang="tr-TR" sz="1100" dirty="0"/>
              <a:t>$37,800</a:t>
            </a:r>
            <a:endParaRPr lang="en-US" sz="1100" dirty="0"/>
          </a:p>
        </p:txBody>
      </p:sp>
      <p:sp>
        <p:nvSpPr>
          <p:cNvPr id="5" name="Footer Placeholder 4">
            <a:extLst>
              <a:ext uri="{FF2B5EF4-FFF2-40B4-BE49-F238E27FC236}">
                <a16:creationId xmlns:a16="http://schemas.microsoft.com/office/drawing/2014/main" id="{95629685-2482-07EA-EC5D-B73571FC84C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9EB8207-7B5E-E961-8906-DEE9E9E813B5}"/>
              </a:ext>
            </a:extLst>
          </p:cNvPr>
          <p:cNvSpPr>
            <a:spLocks noGrp="1"/>
          </p:cNvSpPr>
          <p:nvPr>
            <p:ph type="sldNum" sz="quarter" idx="12"/>
          </p:nvPr>
        </p:nvSpPr>
        <p:spPr/>
        <p:txBody>
          <a:bodyPr/>
          <a:lstStyle/>
          <a:p>
            <a:fld id="{569C0BE8-202E-4C92-93E1-9D5F02441002}" type="slidenum">
              <a:rPr lang="en-GB" smtClean="0"/>
              <a:t>48</a:t>
            </a:fld>
            <a:endParaRPr lang="en-GB"/>
          </a:p>
        </p:txBody>
      </p:sp>
    </p:spTree>
    <p:extLst>
      <p:ext uri="{BB962C8B-B14F-4D97-AF65-F5344CB8AC3E}">
        <p14:creationId xmlns:p14="http://schemas.microsoft.com/office/powerpoint/2010/main" val="21275032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Önce/Sonra Yerine Yokken/Varken</a:t>
            </a:r>
          </a:p>
          <a:p>
            <a:pPr>
              <a:defRPr/>
            </a:pPr>
            <a:endParaRPr lang="en-GB" dirty="0">
              <a:solidFill>
                <a:srgbClr val="00717F"/>
              </a:solidFill>
              <a:latin typeface="Myriad Pro" panose="020B0503030403020204" pitchFamily="34" charset="0"/>
            </a:endParaRPr>
          </a:p>
        </p:txBody>
      </p:sp>
      <p:sp>
        <p:nvSpPr>
          <p:cNvPr id="2" name="2 İçerik Yer Tutucusu">
            <a:extLst>
              <a:ext uri="{FF2B5EF4-FFF2-40B4-BE49-F238E27FC236}">
                <a16:creationId xmlns:a16="http://schemas.microsoft.com/office/drawing/2014/main" id="{E6C270ED-1EBB-A756-6EF3-FCFC7B9F4254}"/>
              </a:ext>
            </a:extLst>
          </p:cNvPr>
          <p:cNvSpPr txBox="1">
            <a:spLocks/>
          </p:cNvSpPr>
          <p:nvPr/>
        </p:nvSpPr>
        <p:spPr bwMode="auto">
          <a:xfrm>
            <a:off x="286871" y="1821116"/>
            <a:ext cx="11546541" cy="1807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indent="-228600" algn="just" eaLnBrk="1" hangingPunct="1">
              <a:spcAft>
                <a:spcPts val="600"/>
              </a:spcAft>
              <a:buFont typeface="Arial" panose="020B0604020202020204" pitchFamily="34" charset="0"/>
              <a:buChar char="•"/>
            </a:pPr>
            <a:r>
              <a:rPr lang="tr-TR" sz="2000" dirty="0"/>
              <a:t>Olması gereken müdahale yapılmamış olsaydı, beklenen kaza sayısını, müdahale sonrası dönemde beklenen kaza sayısıyla karşılaştıran bir yöntemdir.</a:t>
            </a:r>
          </a:p>
          <a:p>
            <a:pPr marL="228600" indent="-228600" algn="just" eaLnBrk="1" hangingPunct="1">
              <a:spcAft>
                <a:spcPts val="600"/>
              </a:spcAft>
              <a:buFont typeface="Arial" panose="020B0604020202020204" pitchFamily="34" charset="0"/>
              <a:buChar char="•"/>
            </a:pPr>
            <a:r>
              <a:rPr lang="tr-TR" sz="2000" dirty="0"/>
              <a:t>Önce-sonra, taşıt-km’deki değişiklikleri dikkate almaz ve hatalı yorumlara açabilir.</a:t>
            </a:r>
          </a:p>
          <a:p>
            <a:pPr marL="228600" indent="-228600" algn="just" eaLnBrk="1" hangingPunct="1">
              <a:spcAft>
                <a:spcPts val="600"/>
              </a:spcAft>
              <a:buFont typeface="Arial" panose="020B0604020202020204" pitchFamily="34" charset="0"/>
              <a:buChar char="•"/>
            </a:pPr>
            <a:r>
              <a:rPr lang="tr-TR" sz="2000" dirty="0"/>
              <a:t> Var-yok, taşıt-km’deki değişiklikleri dikkate alır ve daha doğru değerlendirmelere olanak sağlar.</a:t>
            </a:r>
            <a:endParaRPr lang="tr-TR" sz="3600" dirty="0">
              <a:latin typeface="Calibri" panose="020F0502020204030204" pitchFamily="34" charset="0"/>
            </a:endParaRPr>
          </a:p>
          <a:p>
            <a:pPr marL="0" marR="46508" lvl="1" indent="0" algn="just" eaLnBrk="1" hangingPunct="1">
              <a:lnSpc>
                <a:spcPts val="2500"/>
              </a:lnSpc>
              <a:spcBef>
                <a:spcPts val="400"/>
              </a:spcBef>
              <a:spcAft>
                <a:spcPts val="600"/>
              </a:spcAft>
              <a:buClr>
                <a:schemeClr val="tx1"/>
              </a:buClr>
              <a:buNone/>
            </a:pP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p>
        </p:txBody>
      </p:sp>
      <p:sp>
        <p:nvSpPr>
          <p:cNvPr id="3" name="Footer Placeholder 2">
            <a:extLst>
              <a:ext uri="{FF2B5EF4-FFF2-40B4-BE49-F238E27FC236}">
                <a16:creationId xmlns:a16="http://schemas.microsoft.com/office/drawing/2014/main" id="{0071F742-E000-2D0A-D173-34A1066DEDD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8AD0D19-4345-7CE6-4341-E0C00F0FFA16}"/>
              </a:ext>
            </a:extLst>
          </p:cNvPr>
          <p:cNvSpPr>
            <a:spLocks noGrp="1"/>
          </p:cNvSpPr>
          <p:nvPr>
            <p:ph type="sldNum" sz="quarter" idx="12"/>
          </p:nvPr>
        </p:nvSpPr>
        <p:spPr/>
        <p:txBody>
          <a:bodyPr/>
          <a:lstStyle/>
          <a:p>
            <a:fld id="{569C0BE8-202E-4C92-93E1-9D5F02441002}" type="slidenum">
              <a:rPr lang="en-GB" smtClean="0"/>
              <a:t>49</a:t>
            </a:fld>
            <a:endParaRPr lang="en-GB"/>
          </a:p>
        </p:txBody>
      </p:sp>
    </p:spTree>
    <p:extLst>
      <p:ext uri="{BB962C8B-B14F-4D97-AF65-F5344CB8AC3E}">
        <p14:creationId xmlns:p14="http://schemas.microsoft.com/office/powerpoint/2010/main" val="29486361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DF3D6F5-3D04-D48A-C3A0-1B7EA788ACEA}"/>
              </a:ext>
            </a:extLst>
          </p:cNvPr>
          <p:cNvSpPr>
            <a:spLocks noGrp="1"/>
          </p:cNvSpPr>
          <p:nvPr>
            <p:ph type="ctrTitle"/>
          </p:nvPr>
        </p:nvSpPr>
        <p:spPr>
          <a:xfrm>
            <a:off x="-19346" y="1844824"/>
            <a:ext cx="12211346" cy="2160239"/>
          </a:xfrm>
          <a:solidFill>
            <a:srgbClr val="00445C"/>
          </a:solidFill>
        </p:spPr>
        <p:txBody>
          <a:bodyPr anchor="ctr">
            <a:normAutofit/>
          </a:bodyPr>
          <a:lstStyle/>
          <a:p>
            <a:pPr>
              <a:spcBef>
                <a:spcPts val="600"/>
              </a:spcBef>
              <a:spcAft>
                <a:spcPts val="1200"/>
              </a:spcAft>
            </a:pPr>
            <a:r>
              <a:rPr lang="tr-TR" sz="3600" b="1" dirty="0">
                <a:solidFill>
                  <a:schemeClr val="bg1">
                    <a:lumMod val="95000"/>
                  </a:schemeClr>
                </a:solidFill>
                <a:effectLst/>
                <a:latin typeface="Myriad Pro"/>
                <a:ea typeface="MS Mincho"/>
                <a:cs typeface="Calibri"/>
              </a:rPr>
              <a:t>Trafik Güvenliğinde İnsan Hatasının Ötesi: Sıfır Kaza Vizyonu ve Mühendislik Reformları</a:t>
            </a:r>
            <a:endParaRPr lang="tr-TR" dirty="0">
              <a:solidFill>
                <a:schemeClr val="bg1">
                  <a:lumMod val="95000"/>
                </a:schemeClr>
              </a:solidFill>
              <a:cs typeface="Calibri Light"/>
            </a:endParaRPr>
          </a:p>
        </p:txBody>
      </p:sp>
      <p:sp>
        <p:nvSpPr>
          <p:cNvPr id="2" name="Footer Placeholder 1">
            <a:extLst>
              <a:ext uri="{FF2B5EF4-FFF2-40B4-BE49-F238E27FC236}">
                <a16:creationId xmlns:a16="http://schemas.microsoft.com/office/drawing/2014/main" id="{1015E753-57B1-B360-3BDF-323FA2270E48}"/>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89AD3B81-A3A7-EEF2-6849-D7FB8717D2BE}"/>
              </a:ext>
            </a:extLst>
          </p:cNvPr>
          <p:cNvSpPr>
            <a:spLocks noGrp="1"/>
          </p:cNvSpPr>
          <p:nvPr>
            <p:ph type="sldNum" sz="quarter" idx="12"/>
          </p:nvPr>
        </p:nvSpPr>
        <p:spPr/>
        <p:txBody>
          <a:bodyPr/>
          <a:lstStyle/>
          <a:p>
            <a:fld id="{569C0BE8-202E-4C92-93E1-9D5F02441002}" type="slidenum">
              <a:rPr lang="en-GB" smtClean="0"/>
              <a:t>5</a:t>
            </a:fld>
            <a:endParaRPr lang="en-GB"/>
          </a:p>
        </p:txBody>
      </p:sp>
    </p:spTree>
    <p:extLst>
      <p:ext uri="{BB962C8B-B14F-4D97-AF65-F5344CB8AC3E}">
        <p14:creationId xmlns:p14="http://schemas.microsoft.com/office/powerpoint/2010/main" val="33077479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Önce/Sonra Yerine Yokken/Varken</a:t>
            </a:r>
          </a:p>
          <a:p>
            <a:pPr>
              <a:defRPr/>
            </a:pPr>
            <a:endParaRPr lang="en-GB" dirty="0">
              <a:solidFill>
                <a:srgbClr val="00717F"/>
              </a:solidFill>
              <a:latin typeface="Myriad Pro" panose="020B0503030403020204" pitchFamily="34" charset="0"/>
            </a:endParaRPr>
          </a:p>
        </p:txBody>
      </p:sp>
      <p:pic>
        <p:nvPicPr>
          <p:cNvPr id="12" name="Picture 11">
            <a:extLst>
              <a:ext uri="{FF2B5EF4-FFF2-40B4-BE49-F238E27FC236}">
                <a16:creationId xmlns:a16="http://schemas.microsoft.com/office/drawing/2014/main" id="{CCF82E6B-CBB5-8ED2-53B0-B481B3C5B50C}"/>
              </a:ext>
            </a:extLst>
          </p:cNvPr>
          <p:cNvPicPr>
            <a:picLocks noChangeAspect="1"/>
          </p:cNvPicPr>
          <p:nvPr/>
        </p:nvPicPr>
        <p:blipFill rotWithShape="1">
          <a:blip r:embed="rId3"/>
          <a:srcRect l="6328" t="25714" r="42187" b="54861"/>
          <a:stretch/>
        </p:blipFill>
        <p:spPr>
          <a:xfrm>
            <a:off x="489037" y="2239056"/>
            <a:ext cx="11213926" cy="2379888"/>
          </a:xfrm>
          <a:prstGeom prst="rect">
            <a:avLst/>
          </a:prstGeom>
        </p:spPr>
      </p:pic>
      <p:sp>
        <p:nvSpPr>
          <p:cNvPr id="2" name="Footer Placeholder 1">
            <a:extLst>
              <a:ext uri="{FF2B5EF4-FFF2-40B4-BE49-F238E27FC236}">
                <a16:creationId xmlns:a16="http://schemas.microsoft.com/office/drawing/2014/main" id="{856936A8-5601-1943-564F-EB157242AA30}"/>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1BCA9F5B-B8A6-040F-0856-77D15888E191}"/>
              </a:ext>
            </a:extLst>
          </p:cNvPr>
          <p:cNvSpPr>
            <a:spLocks noGrp="1"/>
          </p:cNvSpPr>
          <p:nvPr>
            <p:ph type="sldNum" sz="quarter" idx="12"/>
          </p:nvPr>
        </p:nvSpPr>
        <p:spPr/>
        <p:txBody>
          <a:bodyPr/>
          <a:lstStyle/>
          <a:p>
            <a:fld id="{569C0BE8-202E-4C92-93E1-9D5F02441002}" type="slidenum">
              <a:rPr lang="en-GB" smtClean="0"/>
              <a:t>50</a:t>
            </a:fld>
            <a:endParaRPr lang="en-GB"/>
          </a:p>
        </p:txBody>
      </p:sp>
    </p:spTree>
    <p:extLst>
      <p:ext uri="{BB962C8B-B14F-4D97-AF65-F5344CB8AC3E}">
        <p14:creationId xmlns:p14="http://schemas.microsoft.com/office/powerpoint/2010/main" val="30674514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Önce/Sonra Yerine Yokken/Varken</a:t>
            </a:r>
          </a:p>
          <a:p>
            <a:pPr>
              <a:defRPr/>
            </a:pPr>
            <a:endParaRPr lang="en-GB" dirty="0">
              <a:solidFill>
                <a:srgbClr val="00717F"/>
              </a:solidFill>
              <a:latin typeface="Myriad Pro" panose="020B0503030403020204" pitchFamily="34" charset="0"/>
            </a:endParaRPr>
          </a:p>
        </p:txBody>
      </p:sp>
      <p:pic>
        <p:nvPicPr>
          <p:cNvPr id="3" name="Picture 2">
            <a:extLst>
              <a:ext uri="{FF2B5EF4-FFF2-40B4-BE49-F238E27FC236}">
                <a16:creationId xmlns:a16="http://schemas.microsoft.com/office/drawing/2014/main" id="{5AC4F825-B515-0EDE-448A-F1467FC5C319}"/>
              </a:ext>
            </a:extLst>
          </p:cNvPr>
          <p:cNvPicPr>
            <a:picLocks noChangeAspect="1"/>
          </p:cNvPicPr>
          <p:nvPr/>
        </p:nvPicPr>
        <p:blipFill rotWithShape="1">
          <a:blip r:embed="rId3"/>
          <a:srcRect l="6405" t="25714" r="42500" b="55139"/>
          <a:stretch/>
        </p:blipFill>
        <p:spPr>
          <a:xfrm>
            <a:off x="586416" y="2267631"/>
            <a:ext cx="11019168" cy="2322738"/>
          </a:xfrm>
          <a:prstGeom prst="rect">
            <a:avLst/>
          </a:prstGeom>
        </p:spPr>
      </p:pic>
      <p:sp>
        <p:nvSpPr>
          <p:cNvPr id="13" name="2 İçerik Yer Tutucusu">
            <a:extLst>
              <a:ext uri="{FF2B5EF4-FFF2-40B4-BE49-F238E27FC236}">
                <a16:creationId xmlns:a16="http://schemas.microsoft.com/office/drawing/2014/main" id="{DD8FE820-52D4-729D-7D80-588559FA2C9C}"/>
              </a:ext>
            </a:extLst>
          </p:cNvPr>
          <p:cNvSpPr txBox="1">
            <a:spLocks/>
          </p:cNvSpPr>
          <p:nvPr/>
        </p:nvSpPr>
        <p:spPr bwMode="auto">
          <a:xfrm>
            <a:off x="657225" y="5094513"/>
            <a:ext cx="3533775"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spcAft>
                <a:spcPts val="600"/>
              </a:spcAft>
              <a:buNone/>
            </a:pPr>
            <a:r>
              <a:rPr lang="tr-TR" sz="2000" dirty="0">
                <a:latin typeface="Calibri" panose="020F0502020204030204" pitchFamily="34" charset="0"/>
              </a:rPr>
              <a:t>Önlenen kaza sayısı: 14 -10 = 4</a:t>
            </a:r>
            <a:endParaRPr lang="tr-TR" sz="2000" dirty="0">
              <a:solidFill>
                <a:srgbClr val="E67E22"/>
              </a:solidFill>
              <a:latin typeface="Calibri" panose="020F0502020204030204" pitchFamily="34" charset="0"/>
            </a:endParaRPr>
          </a:p>
        </p:txBody>
      </p:sp>
      <p:sp>
        <p:nvSpPr>
          <p:cNvPr id="2" name="Footer Placeholder 1">
            <a:extLst>
              <a:ext uri="{FF2B5EF4-FFF2-40B4-BE49-F238E27FC236}">
                <a16:creationId xmlns:a16="http://schemas.microsoft.com/office/drawing/2014/main" id="{82A232A8-5762-94EF-4893-EA0EB3C5169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2876D44-79CB-41A1-C20A-1E176524889D}"/>
              </a:ext>
            </a:extLst>
          </p:cNvPr>
          <p:cNvSpPr>
            <a:spLocks noGrp="1"/>
          </p:cNvSpPr>
          <p:nvPr>
            <p:ph type="sldNum" sz="quarter" idx="12"/>
          </p:nvPr>
        </p:nvSpPr>
        <p:spPr/>
        <p:txBody>
          <a:bodyPr/>
          <a:lstStyle/>
          <a:p>
            <a:fld id="{569C0BE8-202E-4C92-93E1-9D5F02441002}" type="slidenum">
              <a:rPr lang="en-GB" smtClean="0"/>
              <a:t>51</a:t>
            </a:fld>
            <a:endParaRPr lang="en-GB"/>
          </a:p>
        </p:txBody>
      </p:sp>
    </p:spTree>
    <p:extLst>
      <p:ext uri="{BB962C8B-B14F-4D97-AF65-F5344CB8AC3E}">
        <p14:creationId xmlns:p14="http://schemas.microsoft.com/office/powerpoint/2010/main" val="4123584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İstatistiksel Karşılaştırmalar</a:t>
            </a:r>
          </a:p>
          <a:p>
            <a:pPr>
              <a:defRPr/>
            </a:pPr>
            <a:endParaRPr lang="en-GB" dirty="0">
              <a:solidFill>
                <a:srgbClr val="00717F"/>
              </a:solidFill>
              <a:latin typeface="Myriad Pro" panose="020B0503030403020204" pitchFamily="34" charset="0"/>
            </a:endParaRPr>
          </a:p>
        </p:txBody>
      </p:sp>
      <p:sp>
        <p:nvSpPr>
          <p:cNvPr id="2" name="2 İçerik Yer Tutucusu">
            <a:extLst>
              <a:ext uri="{FF2B5EF4-FFF2-40B4-BE49-F238E27FC236}">
                <a16:creationId xmlns:a16="http://schemas.microsoft.com/office/drawing/2014/main" id="{757FD405-EDD5-6580-F614-3CB50E892CC2}"/>
              </a:ext>
            </a:extLst>
          </p:cNvPr>
          <p:cNvSpPr txBox="1">
            <a:spLocks/>
          </p:cNvSpPr>
          <p:nvPr/>
        </p:nvSpPr>
        <p:spPr bwMode="auto">
          <a:xfrm>
            <a:off x="286871" y="1821116"/>
            <a:ext cx="11546541" cy="3518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indent="-228600" algn="just" eaLnBrk="1" hangingPunct="1">
              <a:spcAft>
                <a:spcPts val="600"/>
              </a:spcAft>
              <a:buFont typeface="Arial" panose="020B0604020202020204" pitchFamily="34" charset="0"/>
              <a:buChar char="•"/>
            </a:pPr>
            <a:r>
              <a:rPr lang="tr-TR" sz="2000" dirty="0"/>
              <a:t>İki yada daha fazla popülasyona ait dağılımların önemli ölçüde farklı olmadığını belirlemek için kullanılabilir</a:t>
            </a:r>
          </a:p>
          <a:p>
            <a:pPr marL="0" marR="46508" lvl="1" indent="0" algn="just" eaLnBrk="1" hangingPunct="1">
              <a:lnSpc>
                <a:spcPts val="2500"/>
              </a:lnSpc>
              <a:spcBef>
                <a:spcPts val="400"/>
              </a:spcBef>
              <a:spcAft>
                <a:spcPts val="600"/>
              </a:spcAft>
              <a:buClr>
                <a:schemeClr val="tx1"/>
              </a:buClr>
              <a:buNone/>
            </a:pPr>
            <a:endParaRPr lang="tr-TR" altLang="en-US" sz="2000" dirty="0">
              <a:latin typeface="Calibri" panose="020F0502020204030204" pitchFamily="34" charset="0"/>
            </a:endParaRPr>
          </a:p>
          <a:p>
            <a:pPr marL="0" marR="46508" indent="0" algn="just">
              <a:lnSpc>
                <a:spcPts val="2140"/>
              </a:lnSpc>
              <a:spcBef>
                <a:spcPts val="400"/>
              </a:spcBef>
              <a:spcAft>
                <a:spcPts val="600"/>
              </a:spcAft>
              <a:buClr>
                <a:schemeClr val="tx1"/>
              </a:buClr>
              <a:buNone/>
            </a:pPr>
            <a:r>
              <a:rPr lang="tr-TR" altLang="en-US" sz="2000" dirty="0">
                <a:latin typeface="Calibri" panose="020F0502020204030204" pitchFamily="34" charset="0"/>
              </a:rPr>
              <a:t>Örnek olarak; k</a:t>
            </a:r>
            <a:r>
              <a:rPr lang="tr-TR" sz="2000" dirty="0"/>
              <a:t>amyon kazalarına ait iki veri setini ele alalım. </a:t>
            </a:r>
          </a:p>
          <a:p>
            <a:pPr marL="0" indent="0" eaLnBrk="1" hangingPunct="1">
              <a:buNone/>
            </a:pPr>
            <a:endParaRPr lang="tr-TR" sz="2000" dirty="0"/>
          </a:p>
          <a:p>
            <a:pPr marL="0" indent="0" algn="ctr" eaLnBrk="1" hangingPunct="1">
              <a:buNone/>
            </a:pPr>
            <a:r>
              <a:rPr lang="tr-TR" sz="2000" dirty="0"/>
              <a:t>Kamyonlar ve binek araçlar için farklı hız sınırlarına (DSL) sahip olan otoyollar </a:t>
            </a:r>
          </a:p>
          <a:p>
            <a:pPr marL="0" indent="0" algn="ctr" eaLnBrk="1" hangingPunct="1">
              <a:buNone/>
            </a:pPr>
            <a:r>
              <a:rPr lang="tr-TR" sz="2000" dirty="0"/>
              <a:t>ile</a:t>
            </a:r>
          </a:p>
          <a:p>
            <a:pPr marL="0" indent="0" algn="ctr" eaLnBrk="1" hangingPunct="1">
              <a:buNone/>
            </a:pPr>
            <a:r>
              <a:rPr lang="tr-TR" sz="2000" dirty="0"/>
              <a:t>kamyonlar ve binek araçlar için aynı hız sınırına (USL) sahip olan otoyollardaki </a:t>
            </a:r>
          </a:p>
          <a:p>
            <a:pPr marL="0" indent="0" algn="ctr" eaLnBrk="1" hangingPunct="1">
              <a:buNone/>
            </a:pPr>
            <a:r>
              <a:rPr lang="tr-TR" sz="2000" dirty="0"/>
              <a:t>kaza sayılarını </a:t>
            </a:r>
            <a:r>
              <a:rPr lang="tr-TR" sz="2000" dirty="0">
                <a:solidFill>
                  <a:schemeClr val="accent2"/>
                </a:solidFill>
              </a:rPr>
              <a:t>istatistiksel olarak </a:t>
            </a:r>
            <a:r>
              <a:rPr lang="tr-TR" sz="2000" dirty="0"/>
              <a:t>karşılaştıralım .  </a:t>
            </a:r>
            <a:endParaRPr lang="tr-TR" altLang="en-US" sz="2000" dirty="0"/>
          </a:p>
        </p:txBody>
      </p:sp>
      <p:sp>
        <p:nvSpPr>
          <p:cNvPr id="3" name="Footer Placeholder 2">
            <a:extLst>
              <a:ext uri="{FF2B5EF4-FFF2-40B4-BE49-F238E27FC236}">
                <a16:creationId xmlns:a16="http://schemas.microsoft.com/office/drawing/2014/main" id="{628A9999-FDC4-B06E-1F19-E1A7D624984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24E34F98-567D-5BC8-9E49-29FAE5BE71B2}"/>
              </a:ext>
            </a:extLst>
          </p:cNvPr>
          <p:cNvSpPr>
            <a:spLocks noGrp="1"/>
          </p:cNvSpPr>
          <p:nvPr>
            <p:ph type="sldNum" sz="quarter" idx="12"/>
          </p:nvPr>
        </p:nvSpPr>
        <p:spPr/>
        <p:txBody>
          <a:bodyPr/>
          <a:lstStyle/>
          <a:p>
            <a:fld id="{569C0BE8-202E-4C92-93E1-9D5F02441002}" type="slidenum">
              <a:rPr lang="en-GB" smtClean="0"/>
              <a:t>52</a:t>
            </a:fld>
            <a:endParaRPr lang="en-GB"/>
          </a:p>
        </p:txBody>
      </p:sp>
    </p:spTree>
    <p:extLst>
      <p:ext uri="{BB962C8B-B14F-4D97-AF65-F5344CB8AC3E}">
        <p14:creationId xmlns:p14="http://schemas.microsoft.com/office/powerpoint/2010/main" val="19235403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İstatistiksel Karşılaştırmalar</a:t>
            </a:r>
          </a:p>
          <a:p>
            <a:pPr>
              <a:defRPr/>
            </a:pPr>
            <a:endParaRPr lang="en-GB" dirty="0">
              <a:solidFill>
                <a:srgbClr val="00717F"/>
              </a:solidFill>
              <a:latin typeface="Myriad Pro" panose="020B0503030403020204" pitchFamily="34" charset="0"/>
            </a:endParaRPr>
          </a:p>
        </p:txBody>
      </p:sp>
      <p:pic>
        <p:nvPicPr>
          <p:cNvPr id="4" name="Picture 3">
            <a:extLst>
              <a:ext uri="{FF2B5EF4-FFF2-40B4-BE49-F238E27FC236}">
                <a16:creationId xmlns:a16="http://schemas.microsoft.com/office/drawing/2014/main" id="{5F58E2B3-6435-D48A-6D26-0B91BD335F3A}"/>
              </a:ext>
            </a:extLst>
          </p:cNvPr>
          <p:cNvPicPr>
            <a:picLocks noChangeAspect="1"/>
          </p:cNvPicPr>
          <p:nvPr/>
        </p:nvPicPr>
        <p:blipFill>
          <a:blip r:embed="rId3"/>
          <a:stretch>
            <a:fillRect/>
          </a:stretch>
        </p:blipFill>
        <p:spPr>
          <a:xfrm>
            <a:off x="2674772" y="1763487"/>
            <a:ext cx="6770737" cy="4023360"/>
          </a:xfrm>
          <a:prstGeom prst="rect">
            <a:avLst/>
          </a:prstGeom>
        </p:spPr>
      </p:pic>
      <p:sp>
        <p:nvSpPr>
          <p:cNvPr id="2" name="TextBox 1">
            <a:extLst>
              <a:ext uri="{FF2B5EF4-FFF2-40B4-BE49-F238E27FC236}">
                <a16:creationId xmlns:a16="http://schemas.microsoft.com/office/drawing/2014/main" id="{57FCC0DC-FAE8-06EA-DFC8-7CD713203E13}"/>
              </a:ext>
            </a:extLst>
          </p:cNvPr>
          <p:cNvSpPr txBox="1"/>
          <p:nvPr/>
        </p:nvSpPr>
        <p:spPr>
          <a:xfrm>
            <a:off x="4762219" y="5678896"/>
            <a:ext cx="1194816" cy="369332"/>
          </a:xfrm>
          <a:prstGeom prst="rect">
            <a:avLst/>
          </a:prstGeom>
          <a:noFill/>
        </p:spPr>
        <p:txBody>
          <a:bodyPr wrap="square" rtlCol="0">
            <a:spAutoFit/>
          </a:bodyPr>
          <a:lstStyle/>
          <a:p>
            <a:r>
              <a:rPr lang="tr-TR" dirty="0">
                <a:solidFill>
                  <a:srgbClr val="FF0000"/>
                </a:solidFill>
              </a:rPr>
              <a:t>258 Kaza</a:t>
            </a:r>
            <a:endParaRPr lang="en-US" dirty="0">
              <a:solidFill>
                <a:srgbClr val="FF0000"/>
              </a:solidFill>
            </a:endParaRPr>
          </a:p>
        </p:txBody>
      </p:sp>
      <p:sp>
        <p:nvSpPr>
          <p:cNvPr id="3" name="TextBox 2">
            <a:extLst>
              <a:ext uri="{FF2B5EF4-FFF2-40B4-BE49-F238E27FC236}">
                <a16:creationId xmlns:a16="http://schemas.microsoft.com/office/drawing/2014/main" id="{710B4C33-2B74-5625-1B1C-49C8A7AB5A7A}"/>
              </a:ext>
            </a:extLst>
          </p:cNvPr>
          <p:cNvSpPr txBox="1"/>
          <p:nvPr/>
        </p:nvSpPr>
        <p:spPr>
          <a:xfrm>
            <a:off x="8044482" y="5678896"/>
            <a:ext cx="1194816" cy="369332"/>
          </a:xfrm>
          <a:prstGeom prst="rect">
            <a:avLst/>
          </a:prstGeom>
          <a:noFill/>
        </p:spPr>
        <p:txBody>
          <a:bodyPr wrap="square" rtlCol="0">
            <a:spAutoFit/>
          </a:bodyPr>
          <a:lstStyle/>
          <a:p>
            <a:r>
              <a:rPr lang="tr-TR" dirty="0">
                <a:solidFill>
                  <a:srgbClr val="FF0000"/>
                </a:solidFill>
              </a:rPr>
              <a:t>263 Kaza</a:t>
            </a:r>
            <a:endParaRPr lang="en-US" dirty="0">
              <a:solidFill>
                <a:srgbClr val="FF0000"/>
              </a:solidFill>
            </a:endParaRPr>
          </a:p>
        </p:txBody>
      </p:sp>
      <p:sp>
        <p:nvSpPr>
          <p:cNvPr id="5" name="2 İçerik Yer Tutucusu">
            <a:extLst>
              <a:ext uri="{FF2B5EF4-FFF2-40B4-BE49-F238E27FC236}">
                <a16:creationId xmlns:a16="http://schemas.microsoft.com/office/drawing/2014/main" id="{FD7AADF6-41FA-8090-5F5C-0162D4D400D9}"/>
              </a:ext>
            </a:extLst>
          </p:cNvPr>
          <p:cNvSpPr txBox="1">
            <a:spLocks/>
          </p:cNvSpPr>
          <p:nvPr/>
        </p:nvSpPr>
        <p:spPr bwMode="auto">
          <a:xfrm>
            <a:off x="9143999" y="5748758"/>
            <a:ext cx="3111765"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Garber ve </a:t>
            </a:r>
            <a:r>
              <a:rPr lang="tr-TR" sz="1800" dirty="0" err="1">
                <a:solidFill>
                  <a:srgbClr val="E67E22"/>
                </a:solidFill>
                <a:latin typeface="Calibri" panose="020F0502020204030204" pitchFamily="34" charset="0"/>
              </a:rPr>
              <a:t>Hoel</a:t>
            </a:r>
            <a:r>
              <a:rPr lang="tr-TR" sz="1800" dirty="0">
                <a:solidFill>
                  <a:srgbClr val="E67E22"/>
                </a:solidFill>
                <a:latin typeface="Calibri" panose="020F0502020204030204" pitchFamily="34" charset="0"/>
              </a:rPr>
              <a:t> (2020</a:t>
            </a:r>
            <a:r>
              <a:rPr lang="tr-TR" sz="2000" dirty="0">
                <a:solidFill>
                  <a:srgbClr val="E67E22"/>
                </a:solidFill>
                <a:latin typeface="Calibri" panose="020F0502020204030204" pitchFamily="34" charset="0"/>
              </a:rPr>
              <a:t>)</a:t>
            </a:r>
          </a:p>
        </p:txBody>
      </p:sp>
      <p:sp>
        <p:nvSpPr>
          <p:cNvPr id="6" name="Rectangle 5">
            <a:extLst>
              <a:ext uri="{FF2B5EF4-FFF2-40B4-BE49-F238E27FC236}">
                <a16:creationId xmlns:a16="http://schemas.microsoft.com/office/drawing/2014/main" id="{7D9219AC-8D37-40D1-D10D-A0EF6090A26C}"/>
              </a:ext>
            </a:extLst>
          </p:cNvPr>
          <p:cNvSpPr/>
          <p:nvPr/>
        </p:nvSpPr>
        <p:spPr>
          <a:xfrm>
            <a:off x="5022776" y="2869235"/>
            <a:ext cx="658368" cy="2758555"/>
          </a:xfrm>
          <a:prstGeom prst="rect">
            <a:avLst/>
          </a:prstGeom>
          <a:noFill/>
          <a:ln w="222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6">
            <a:extLst>
              <a:ext uri="{FF2B5EF4-FFF2-40B4-BE49-F238E27FC236}">
                <a16:creationId xmlns:a16="http://schemas.microsoft.com/office/drawing/2014/main" id="{1AE43062-6FF7-F21A-4F23-E0BA2245972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9D380CB0-074E-7BE6-2F20-5136CDD52310}"/>
              </a:ext>
            </a:extLst>
          </p:cNvPr>
          <p:cNvSpPr>
            <a:spLocks noGrp="1"/>
          </p:cNvSpPr>
          <p:nvPr>
            <p:ph type="sldNum" sz="quarter" idx="12"/>
          </p:nvPr>
        </p:nvSpPr>
        <p:spPr/>
        <p:txBody>
          <a:bodyPr/>
          <a:lstStyle/>
          <a:p>
            <a:fld id="{569C0BE8-202E-4C92-93E1-9D5F02441002}" type="slidenum">
              <a:rPr lang="en-GB" smtClean="0"/>
              <a:t>53</a:t>
            </a:fld>
            <a:endParaRPr lang="en-GB"/>
          </a:p>
        </p:txBody>
      </p:sp>
    </p:spTree>
    <p:extLst>
      <p:ext uri="{BB962C8B-B14F-4D97-AF65-F5344CB8AC3E}">
        <p14:creationId xmlns:p14="http://schemas.microsoft.com/office/powerpoint/2010/main" val="28739711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Kruskal-Wallis Testi</a:t>
            </a:r>
          </a:p>
          <a:p>
            <a:pPr>
              <a:defRPr/>
            </a:pPr>
            <a:endParaRPr lang="en-GB" dirty="0">
              <a:solidFill>
                <a:srgbClr val="00717F"/>
              </a:solidFill>
              <a:latin typeface="Myriad Pro" panose="020B0503030403020204" pitchFamily="34" charset="0"/>
            </a:endParaRPr>
          </a:p>
        </p:txBody>
      </p:sp>
      <p:pic>
        <p:nvPicPr>
          <p:cNvPr id="2" name="Picture 1">
            <a:extLst>
              <a:ext uri="{FF2B5EF4-FFF2-40B4-BE49-F238E27FC236}">
                <a16:creationId xmlns:a16="http://schemas.microsoft.com/office/drawing/2014/main" id="{CC440818-B2D5-5C5D-B2FA-B301201482F1}"/>
              </a:ext>
            </a:extLst>
          </p:cNvPr>
          <p:cNvPicPr>
            <a:picLocks noChangeAspect="1"/>
          </p:cNvPicPr>
          <p:nvPr/>
        </p:nvPicPr>
        <p:blipFill>
          <a:blip r:embed="rId3"/>
          <a:stretch>
            <a:fillRect/>
          </a:stretch>
        </p:blipFill>
        <p:spPr>
          <a:xfrm>
            <a:off x="6414354" y="2119507"/>
            <a:ext cx="5301065" cy="3433240"/>
          </a:xfrm>
          <a:prstGeom prst="rect">
            <a:avLst/>
          </a:prstGeom>
        </p:spPr>
      </p:pic>
      <p:pic>
        <p:nvPicPr>
          <p:cNvPr id="3" name="Picture 2">
            <a:extLst>
              <a:ext uri="{FF2B5EF4-FFF2-40B4-BE49-F238E27FC236}">
                <a16:creationId xmlns:a16="http://schemas.microsoft.com/office/drawing/2014/main" id="{D1249DD3-D3D8-8BA3-2B20-33C8B39F02C1}"/>
              </a:ext>
            </a:extLst>
          </p:cNvPr>
          <p:cNvPicPr>
            <a:picLocks noChangeAspect="1"/>
          </p:cNvPicPr>
          <p:nvPr/>
        </p:nvPicPr>
        <p:blipFill>
          <a:blip r:embed="rId4"/>
          <a:stretch>
            <a:fillRect/>
          </a:stretch>
        </p:blipFill>
        <p:spPr>
          <a:xfrm>
            <a:off x="134112" y="2058547"/>
            <a:ext cx="5777648" cy="3433239"/>
          </a:xfrm>
          <a:prstGeom prst="rect">
            <a:avLst/>
          </a:prstGeom>
        </p:spPr>
      </p:pic>
      <p:sp>
        <p:nvSpPr>
          <p:cNvPr id="4" name="Oval 3">
            <a:extLst>
              <a:ext uri="{FF2B5EF4-FFF2-40B4-BE49-F238E27FC236}">
                <a16:creationId xmlns:a16="http://schemas.microsoft.com/office/drawing/2014/main" id="{1942564B-4855-84B5-4F2D-922422C6F0F5}"/>
              </a:ext>
            </a:extLst>
          </p:cNvPr>
          <p:cNvSpPr/>
          <p:nvPr/>
        </p:nvSpPr>
        <p:spPr>
          <a:xfrm>
            <a:off x="2292096" y="3775166"/>
            <a:ext cx="182880" cy="16285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301D5509-188F-4D60-E041-DD9E65950DBA}"/>
              </a:ext>
            </a:extLst>
          </p:cNvPr>
          <p:cNvSpPr/>
          <p:nvPr/>
        </p:nvSpPr>
        <p:spPr>
          <a:xfrm>
            <a:off x="8272272" y="3477768"/>
            <a:ext cx="182880" cy="16285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A9773C4A-B3F7-8AB4-6E55-00A7DA63FFAD}"/>
              </a:ext>
            </a:extLst>
          </p:cNvPr>
          <p:cNvSpPr/>
          <p:nvPr/>
        </p:nvSpPr>
        <p:spPr>
          <a:xfrm>
            <a:off x="4992624" y="3766894"/>
            <a:ext cx="182880" cy="16285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BF4CB4A6-0831-9B19-0564-0D3F1CF07710}"/>
              </a:ext>
            </a:extLst>
          </p:cNvPr>
          <p:cNvSpPr/>
          <p:nvPr/>
        </p:nvSpPr>
        <p:spPr>
          <a:xfrm>
            <a:off x="10728960" y="3469496"/>
            <a:ext cx="182880" cy="16285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8EA2518A-7099-4385-4D44-96BA1E504AE0}"/>
              </a:ext>
            </a:extLst>
          </p:cNvPr>
          <p:cNvSpPr/>
          <p:nvPr/>
        </p:nvSpPr>
        <p:spPr>
          <a:xfrm>
            <a:off x="5017008" y="3046257"/>
            <a:ext cx="182880" cy="16285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A09BF1C3-C48A-CA26-6543-81830BA752F8}"/>
              </a:ext>
            </a:extLst>
          </p:cNvPr>
          <p:cNvSpPr/>
          <p:nvPr/>
        </p:nvSpPr>
        <p:spPr>
          <a:xfrm>
            <a:off x="10728960" y="2798421"/>
            <a:ext cx="182880" cy="16285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E9E19F0D-2177-5CA9-3902-E5CBD97CB4E6}"/>
              </a:ext>
            </a:extLst>
          </p:cNvPr>
          <p:cNvSpPr/>
          <p:nvPr/>
        </p:nvSpPr>
        <p:spPr>
          <a:xfrm>
            <a:off x="2292096" y="3046257"/>
            <a:ext cx="182880" cy="162850"/>
          </a:xfrm>
          <a:prstGeom prst="ellipse">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5AAF2CDC-614A-2168-37C0-010CE2B764C8}"/>
              </a:ext>
            </a:extLst>
          </p:cNvPr>
          <p:cNvSpPr/>
          <p:nvPr/>
        </p:nvSpPr>
        <p:spPr>
          <a:xfrm>
            <a:off x="4992624" y="3166869"/>
            <a:ext cx="182880" cy="162850"/>
          </a:xfrm>
          <a:prstGeom prst="ellipse">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30A8EF44-6C4F-BFE7-2CF9-BECCFDE6DE38}"/>
              </a:ext>
            </a:extLst>
          </p:cNvPr>
          <p:cNvSpPr/>
          <p:nvPr/>
        </p:nvSpPr>
        <p:spPr>
          <a:xfrm>
            <a:off x="8272272" y="2798421"/>
            <a:ext cx="408432" cy="162850"/>
          </a:xfrm>
          <a:prstGeom prst="ellipse">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B320F571-8BFE-05A8-EF9E-087ED822C442}"/>
              </a:ext>
            </a:extLst>
          </p:cNvPr>
          <p:cNvSpPr/>
          <p:nvPr/>
        </p:nvSpPr>
        <p:spPr>
          <a:xfrm>
            <a:off x="10704576" y="2933325"/>
            <a:ext cx="408432" cy="162850"/>
          </a:xfrm>
          <a:prstGeom prst="ellipse">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2 İçerik Yer Tutucusu">
            <a:extLst>
              <a:ext uri="{FF2B5EF4-FFF2-40B4-BE49-F238E27FC236}">
                <a16:creationId xmlns:a16="http://schemas.microsoft.com/office/drawing/2014/main" id="{FBEFEE76-D818-F4A4-D17C-A0A4369D8B6D}"/>
              </a:ext>
            </a:extLst>
          </p:cNvPr>
          <p:cNvSpPr txBox="1">
            <a:spLocks/>
          </p:cNvSpPr>
          <p:nvPr/>
        </p:nvSpPr>
        <p:spPr bwMode="auto">
          <a:xfrm>
            <a:off x="9143999" y="5748758"/>
            <a:ext cx="3111765"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Garber ve </a:t>
            </a:r>
            <a:r>
              <a:rPr lang="tr-TR" sz="1800" dirty="0" err="1">
                <a:solidFill>
                  <a:srgbClr val="E67E22"/>
                </a:solidFill>
                <a:latin typeface="Calibri" panose="020F0502020204030204" pitchFamily="34" charset="0"/>
              </a:rPr>
              <a:t>Hoel</a:t>
            </a:r>
            <a:r>
              <a:rPr lang="tr-TR" sz="1800" dirty="0">
                <a:solidFill>
                  <a:srgbClr val="E67E22"/>
                </a:solidFill>
                <a:latin typeface="Calibri" panose="020F0502020204030204" pitchFamily="34" charset="0"/>
              </a:rPr>
              <a:t> (2020</a:t>
            </a:r>
            <a:r>
              <a:rPr lang="tr-TR" sz="2000" dirty="0">
                <a:solidFill>
                  <a:srgbClr val="E67E22"/>
                </a:solidFill>
                <a:latin typeface="Calibri" panose="020F0502020204030204" pitchFamily="34" charset="0"/>
              </a:rPr>
              <a:t>)</a:t>
            </a:r>
          </a:p>
        </p:txBody>
      </p:sp>
      <p:sp>
        <p:nvSpPr>
          <p:cNvPr id="7" name="Footer Placeholder 6">
            <a:extLst>
              <a:ext uri="{FF2B5EF4-FFF2-40B4-BE49-F238E27FC236}">
                <a16:creationId xmlns:a16="http://schemas.microsoft.com/office/drawing/2014/main" id="{91C90D3E-FCF5-95C6-31F9-56C6667E2C03}"/>
              </a:ext>
            </a:extLst>
          </p:cNvPr>
          <p:cNvSpPr>
            <a:spLocks noGrp="1"/>
          </p:cNvSpPr>
          <p:nvPr>
            <p:ph type="ftr" sz="quarter" idx="11"/>
          </p:nvPr>
        </p:nvSpPr>
        <p:spPr/>
        <p:txBody>
          <a:bodyPr/>
          <a:lstStyle/>
          <a:p>
            <a:endParaRPr lang="en-GB"/>
          </a:p>
        </p:txBody>
      </p:sp>
      <p:sp>
        <p:nvSpPr>
          <p:cNvPr id="12" name="Slide Number Placeholder 11">
            <a:extLst>
              <a:ext uri="{FF2B5EF4-FFF2-40B4-BE49-F238E27FC236}">
                <a16:creationId xmlns:a16="http://schemas.microsoft.com/office/drawing/2014/main" id="{08B70AFA-CFDE-2B2D-CA9D-2CFBA38B605B}"/>
              </a:ext>
            </a:extLst>
          </p:cNvPr>
          <p:cNvSpPr>
            <a:spLocks noGrp="1"/>
          </p:cNvSpPr>
          <p:nvPr>
            <p:ph type="sldNum" sz="quarter" idx="12"/>
          </p:nvPr>
        </p:nvSpPr>
        <p:spPr/>
        <p:txBody>
          <a:bodyPr/>
          <a:lstStyle/>
          <a:p>
            <a:fld id="{569C0BE8-202E-4C92-93E1-9D5F02441002}" type="slidenum">
              <a:rPr lang="en-GB" smtClean="0"/>
              <a:t>54</a:t>
            </a:fld>
            <a:endParaRPr lang="en-GB"/>
          </a:p>
        </p:txBody>
      </p:sp>
    </p:spTree>
    <p:extLst>
      <p:ext uri="{BB962C8B-B14F-4D97-AF65-F5344CB8AC3E}">
        <p14:creationId xmlns:p14="http://schemas.microsoft.com/office/powerpoint/2010/main" val="8405421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226B35B-93D5-2DDF-E0AD-3379CABE7834}"/>
              </a:ext>
            </a:extLst>
          </p:cNvPr>
          <p:cNvPicPr>
            <a:picLocks noChangeAspect="1"/>
          </p:cNvPicPr>
          <p:nvPr/>
        </p:nvPicPr>
        <p:blipFill rotWithShape="1">
          <a:blip r:embed="rId3"/>
          <a:srcRect l="32969" t="38195" r="40460" b="48238"/>
          <a:stretch/>
        </p:blipFill>
        <p:spPr>
          <a:xfrm>
            <a:off x="1628775" y="2233613"/>
            <a:ext cx="7743825" cy="2224088"/>
          </a:xfrm>
          <a:prstGeom prst="rect">
            <a:avLst/>
          </a:prstGeom>
        </p:spPr>
      </p:pic>
      <p:sp>
        <p:nvSpPr>
          <p:cNvPr id="2" name="TextBox 1">
            <a:extLst>
              <a:ext uri="{FF2B5EF4-FFF2-40B4-BE49-F238E27FC236}">
                <a16:creationId xmlns:a16="http://schemas.microsoft.com/office/drawing/2014/main" id="{BE92F553-30C3-A2A1-937E-AB855ADCAE1D}"/>
              </a:ext>
            </a:extLst>
          </p:cNvPr>
          <p:cNvSpPr txBox="1"/>
          <p:nvPr/>
        </p:nvSpPr>
        <p:spPr>
          <a:xfrm>
            <a:off x="2560320" y="2233613"/>
            <a:ext cx="1048512" cy="369332"/>
          </a:xfrm>
          <a:prstGeom prst="rect">
            <a:avLst/>
          </a:prstGeom>
          <a:solidFill>
            <a:schemeClr val="bg1"/>
          </a:solidFill>
        </p:spPr>
        <p:txBody>
          <a:bodyPr wrap="square" rtlCol="0">
            <a:spAutoFit/>
          </a:bodyPr>
          <a:lstStyle/>
          <a:p>
            <a:endParaRPr lang="en-US" dirty="0"/>
          </a:p>
        </p:txBody>
      </p:sp>
      <p:sp>
        <p:nvSpPr>
          <p:cNvPr id="7" name="Text Placeholder 2">
            <a:extLst>
              <a:ext uri="{FF2B5EF4-FFF2-40B4-BE49-F238E27FC236}">
                <a16:creationId xmlns:a16="http://schemas.microsoft.com/office/drawing/2014/main" id="{6431B897-DA2E-5622-E206-2C5D6FFF3745}"/>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Kruskal-Wallis Testi</a:t>
            </a:r>
          </a:p>
          <a:p>
            <a:pPr>
              <a:defRPr/>
            </a:pPr>
            <a:endParaRPr lang="en-GB" dirty="0">
              <a:solidFill>
                <a:srgbClr val="00717F"/>
              </a:solidFill>
              <a:latin typeface="Myriad Pro" panose="020B0503030403020204" pitchFamily="34" charset="0"/>
            </a:endParaRPr>
          </a:p>
        </p:txBody>
      </p:sp>
      <p:sp>
        <p:nvSpPr>
          <p:cNvPr id="8" name="2 İçerik Yer Tutucusu">
            <a:extLst>
              <a:ext uri="{FF2B5EF4-FFF2-40B4-BE49-F238E27FC236}">
                <a16:creationId xmlns:a16="http://schemas.microsoft.com/office/drawing/2014/main" id="{649B84D9-3675-8E81-60AB-B8C8EEF089D1}"/>
              </a:ext>
            </a:extLst>
          </p:cNvPr>
          <p:cNvSpPr txBox="1">
            <a:spLocks/>
          </p:cNvSpPr>
          <p:nvPr/>
        </p:nvSpPr>
        <p:spPr bwMode="auto">
          <a:xfrm>
            <a:off x="9143999" y="5748758"/>
            <a:ext cx="3111765"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Garber ve </a:t>
            </a:r>
            <a:r>
              <a:rPr lang="tr-TR" sz="1800" dirty="0" err="1">
                <a:solidFill>
                  <a:srgbClr val="E67E22"/>
                </a:solidFill>
                <a:latin typeface="Calibri" panose="020F0502020204030204" pitchFamily="34" charset="0"/>
              </a:rPr>
              <a:t>Hoel</a:t>
            </a:r>
            <a:r>
              <a:rPr lang="tr-TR" sz="1800" dirty="0">
                <a:solidFill>
                  <a:srgbClr val="E67E22"/>
                </a:solidFill>
                <a:latin typeface="Calibri" panose="020F0502020204030204" pitchFamily="34" charset="0"/>
              </a:rPr>
              <a:t> (2020</a:t>
            </a:r>
            <a:r>
              <a:rPr lang="tr-TR" sz="2000" dirty="0">
                <a:solidFill>
                  <a:srgbClr val="E67E22"/>
                </a:solidFill>
                <a:latin typeface="Calibri" panose="020F0502020204030204" pitchFamily="34" charset="0"/>
              </a:rPr>
              <a:t>)</a:t>
            </a:r>
          </a:p>
        </p:txBody>
      </p:sp>
      <p:sp>
        <p:nvSpPr>
          <p:cNvPr id="4" name="Footer Placeholder 3">
            <a:extLst>
              <a:ext uri="{FF2B5EF4-FFF2-40B4-BE49-F238E27FC236}">
                <a16:creationId xmlns:a16="http://schemas.microsoft.com/office/drawing/2014/main" id="{1060B4E6-B529-9B2B-C7FB-8AB801AC156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B76F849-392A-0173-2B76-2A5534101183}"/>
              </a:ext>
            </a:extLst>
          </p:cNvPr>
          <p:cNvSpPr>
            <a:spLocks noGrp="1"/>
          </p:cNvSpPr>
          <p:nvPr>
            <p:ph type="sldNum" sz="quarter" idx="12"/>
          </p:nvPr>
        </p:nvSpPr>
        <p:spPr/>
        <p:txBody>
          <a:bodyPr/>
          <a:lstStyle/>
          <a:p>
            <a:fld id="{569C0BE8-202E-4C92-93E1-9D5F02441002}" type="slidenum">
              <a:rPr lang="en-GB" smtClean="0"/>
              <a:t>55</a:t>
            </a:fld>
            <a:endParaRPr lang="en-GB"/>
          </a:p>
        </p:txBody>
      </p:sp>
    </p:spTree>
    <p:extLst>
      <p:ext uri="{BB962C8B-B14F-4D97-AF65-F5344CB8AC3E}">
        <p14:creationId xmlns:p14="http://schemas.microsoft.com/office/powerpoint/2010/main" val="18344031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D1F1C03D-55DB-4D45-5009-45A153944411}"/>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Kruskal-Wallis Testi</a:t>
            </a:r>
          </a:p>
          <a:p>
            <a:pPr>
              <a:defRPr/>
            </a:pPr>
            <a:endParaRPr lang="en-GB" dirty="0">
              <a:solidFill>
                <a:srgbClr val="00717F"/>
              </a:solidFill>
              <a:latin typeface="Myriad Pro" panose="020B0503030403020204" pitchFamily="34" charset="0"/>
            </a:endParaRPr>
          </a:p>
        </p:txBody>
      </p:sp>
      <p:pic>
        <p:nvPicPr>
          <p:cNvPr id="5" name="Picture 4">
            <a:extLst>
              <a:ext uri="{FF2B5EF4-FFF2-40B4-BE49-F238E27FC236}">
                <a16:creationId xmlns:a16="http://schemas.microsoft.com/office/drawing/2014/main" id="{E9479806-9FC5-8E09-5675-18D6EFD632C4}"/>
              </a:ext>
            </a:extLst>
          </p:cNvPr>
          <p:cNvPicPr>
            <a:picLocks noChangeAspect="1"/>
          </p:cNvPicPr>
          <p:nvPr/>
        </p:nvPicPr>
        <p:blipFill rotWithShape="1">
          <a:blip r:embed="rId3"/>
          <a:srcRect b="2632"/>
          <a:stretch/>
        </p:blipFill>
        <p:spPr>
          <a:xfrm>
            <a:off x="4096749" y="1300956"/>
            <a:ext cx="4385526" cy="4738337"/>
          </a:xfrm>
          <a:prstGeom prst="rect">
            <a:avLst/>
          </a:prstGeom>
        </p:spPr>
      </p:pic>
      <p:sp>
        <p:nvSpPr>
          <p:cNvPr id="6" name="2 İçerik Yer Tutucusu">
            <a:extLst>
              <a:ext uri="{FF2B5EF4-FFF2-40B4-BE49-F238E27FC236}">
                <a16:creationId xmlns:a16="http://schemas.microsoft.com/office/drawing/2014/main" id="{D75B3FA1-C8AC-C238-E6A9-957413BFC4D4}"/>
              </a:ext>
            </a:extLst>
          </p:cNvPr>
          <p:cNvSpPr txBox="1">
            <a:spLocks/>
          </p:cNvSpPr>
          <p:nvPr/>
        </p:nvSpPr>
        <p:spPr bwMode="auto">
          <a:xfrm>
            <a:off x="9143999" y="5748758"/>
            <a:ext cx="3111765"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Garber ve </a:t>
            </a:r>
            <a:r>
              <a:rPr lang="tr-TR" sz="1800" dirty="0" err="1">
                <a:solidFill>
                  <a:srgbClr val="E67E22"/>
                </a:solidFill>
                <a:latin typeface="Calibri" panose="020F0502020204030204" pitchFamily="34" charset="0"/>
              </a:rPr>
              <a:t>Hoel</a:t>
            </a:r>
            <a:r>
              <a:rPr lang="tr-TR" sz="1800" dirty="0">
                <a:solidFill>
                  <a:srgbClr val="E67E22"/>
                </a:solidFill>
                <a:latin typeface="Calibri" panose="020F0502020204030204" pitchFamily="34" charset="0"/>
              </a:rPr>
              <a:t> (2020</a:t>
            </a:r>
            <a:r>
              <a:rPr lang="tr-TR" sz="2000" dirty="0">
                <a:solidFill>
                  <a:srgbClr val="E67E22"/>
                </a:solidFill>
                <a:latin typeface="Calibri" panose="020F0502020204030204" pitchFamily="34" charset="0"/>
              </a:rPr>
              <a:t>)</a:t>
            </a:r>
          </a:p>
        </p:txBody>
      </p:sp>
      <p:sp>
        <p:nvSpPr>
          <p:cNvPr id="3" name="Footer Placeholder 2">
            <a:extLst>
              <a:ext uri="{FF2B5EF4-FFF2-40B4-BE49-F238E27FC236}">
                <a16:creationId xmlns:a16="http://schemas.microsoft.com/office/drawing/2014/main" id="{9EB56E61-C299-35EF-66FF-27CDF5530E8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AC0D122-E0F7-231E-2E46-50DEE3AF1865}"/>
              </a:ext>
            </a:extLst>
          </p:cNvPr>
          <p:cNvSpPr>
            <a:spLocks noGrp="1"/>
          </p:cNvSpPr>
          <p:nvPr>
            <p:ph type="sldNum" sz="quarter" idx="12"/>
          </p:nvPr>
        </p:nvSpPr>
        <p:spPr/>
        <p:txBody>
          <a:bodyPr/>
          <a:lstStyle/>
          <a:p>
            <a:fld id="{569C0BE8-202E-4C92-93E1-9D5F02441002}" type="slidenum">
              <a:rPr lang="en-GB" smtClean="0"/>
              <a:t>56</a:t>
            </a:fld>
            <a:endParaRPr lang="en-GB"/>
          </a:p>
        </p:txBody>
      </p:sp>
    </p:spTree>
    <p:extLst>
      <p:ext uri="{BB962C8B-B14F-4D97-AF65-F5344CB8AC3E}">
        <p14:creationId xmlns:p14="http://schemas.microsoft.com/office/powerpoint/2010/main" val="18916346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21D6A2B-D13E-79F6-94DA-091F8DFBA12B}"/>
              </a:ext>
            </a:extLst>
          </p:cNvPr>
          <p:cNvPicPr>
            <a:picLocks noChangeAspect="1"/>
          </p:cNvPicPr>
          <p:nvPr/>
        </p:nvPicPr>
        <p:blipFill>
          <a:blip r:embed="rId2"/>
          <a:stretch>
            <a:fillRect/>
          </a:stretch>
        </p:blipFill>
        <p:spPr>
          <a:xfrm>
            <a:off x="2089190" y="1926824"/>
            <a:ext cx="8013620" cy="3389856"/>
          </a:xfrm>
          <a:prstGeom prst="rect">
            <a:avLst/>
          </a:prstGeom>
        </p:spPr>
      </p:pic>
      <p:sp>
        <p:nvSpPr>
          <p:cNvPr id="2" name="Text Placeholder 2">
            <a:extLst>
              <a:ext uri="{FF2B5EF4-FFF2-40B4-BE49-F238E27FC236}">
                <a16:creationId xmlns:a16="http://schemas.microsoft.com/office/drawing/2014/main" id="{D1F1C03D-55DB-4D45-5009-45A153944411}"/>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Kruskal-Wallis Testi</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46A83F22-65EE-F4B5-AA86-AB8B26322557}"/>
              </a:ext>
            </a:extLst>
          </p:cNvPr>
          <p:cNvSpPr txBox="1">
            <a:spLocks/>
          </p:cNvSpPr>
          <p:nvPr/>
        </p:nvSpPr>
        <p:spPr bwMode="auto">
          <a:xfrm>
            <a:off x="9143999" y="5748758"/>
            <a:ext cx="3111765"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Garber ve </a:t>
            </a:r>
            <a:r>
              <a:rPr lang="tr-TR" sz="1800" dirty="0" err="1">
                <a:solidFill>
                  <a:srgbClr val="E67E22"/>
                </a:solidFill>
                <a:latin typeface="Calibri" panose="020F0502020204030204" pitchFamily="34" charset="0"/>
              </a:rPr>
              <a:t>Hoel</a:t>
            </a:r>
            <a:r>
              <a:rPr lang="tr-TR" sz="1800" dirty="0">
                <a:solidFill>
                  <a:srgbClr val="E67E22"/>
                </a:solidFill>
                <a:latin typeface="Calibri" panose="020F0502020204030204" pitchFamily="34" charset="0"/>
              </a:rPr>
              <a:t> (2020</a:t>
            </a:r>
            <a:r>
              <a:rPr lang="tr-TR" sz="2000" dirty="0">
                <a:solidFill>
                  <a:srgbClr val="E67E22"/>
                </a:solidFill>
                <a:latin typeface="Calibri" panose="020F0502020204030204" pitchFamily="34" charset="0"/>
              </a:rPr>
              <a:t>)</a:t>
            </a:r>
          </a:p>
        </p:txBody>
      </p:sp>
      <p:sp>
        <p:nvSpPr>
          <p:cNvPr id="5" name="Footer Placeholder 4">
            <a:extLst>
              <a:ext uri="{FF2B5EF4-FFF2-40B4-BE49-F238E27FC236}">
                <a16:creationId xmlns:a16="http://schemas.microsoft.com/office/drawing/2014/main" id="{67A4044E-D08C-D1CB-E3A7-339D02708DE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AFADA41-2822-6F32-CC51-C4A80B51899A}"/>
              </a:ext>
            </a:extLst>
          </p:cNvPr>
          <p:cNvSpPr>
            <a:spLocks noGrp="1"/>
          </p:cNvSpPr>
          <p:nvPr>
            <p:ph type="sldNum" sz="quarter" idx="12"/>
          </p:nvPr>
        </p:nvSpPr>
        <p:spPr/>
        <p:txBody>
          <a:bodyPr/>
          <a:lstStyle/>
          <a:p>
            <a:fld id="{569C0BE8-202E-4C92-93E1-9D5F02441002}" type="slidenum">
              <a:rPr lang="en-GB" smtClean="0"/>
              <a:t>57</a:t>
            </a:fld>
            <a:endParaRPr lang="en-GB"/>
          </a:p>
        </p:txBody>
      </p:sp>
    </p:spTree>
    <p:extLst>
      <p:ext uri="{BB962C8B-B14F-4D97-AF65-F5344CB8AC3E}">
        <p14:creationId xmlns:p14="http://schemas.microsoft.com/office/powerpoint/2010/main" val="37678730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7F31D-607B-8009-2B82-91C1ED5E0316}"/>
              </a:ext>
            </a:extLst>
          </p:cNvPr>
          <p:cNvSpPr>
            <a:spLocks noGrp="1"/>
          </p:cNvSpPr>
          <p:nvPr>
            <p:ph type="ctrTitle"/>
          </p:nvPr>
        </p:nvSpPr>
        <p:spPr>
          <a:xfrm>
            <a:off x="1480457" y="1844675"/>
            <a:ext cx="9231086" cy="1909763"/>
          </a:xfrm>
        </p:spPr>
        <p:txBody>
          <a:bodyPr>
            <a:normAutofit/>
          </a:bodyPr>
          <a:lstStyle/>
          <a:p>
            <a:r>
              <a:rPr lang="tr-TR" sz="4000" b="1">
                <a:effectLst/>
                <a:latin typeface="Myriad Pro" panose="020B0503030403020204" pitchFamily="34" charset="0"/>
                <a:ea typeface="MS Mincho" panose="02020609040205080304" pitchFamily="49" charset="-128"/>
                <a:cs typeface="Calibri" panose="020F0502020204030204" pitchFamily="34" charset="0"/>
              </a:rPr>
              <a:t>Göstermiş Olduğunuz İlgi </a:t>
            </a:r>
            <a:r>
              <a:rPr lang="tr-TR" sz="4000" b="1">
                <a:latin typeface="Myriad Pro" panose="020B0503030403020204" pitchFamily="34" charset="0"/>
                <a:ea typeface="MS Mincho" panose="02020609040205080304" pitchFamily="49" charset="-128"/>
                <a:cs typeface="Calibri" panose="020F0502020204030204" pitchFamily="34" charset="0"/>
              </a:rPr>
              <a:t>i</a:t>
            </a:r>
            <a:r>
              <a:rPr lang="tr-TR" sz="4000" b="1">
                <a:effectLst/>
                <a:latin typeface="Myriad Pro" panose="020B0503030403020204" pitchFamily="34" charset="0"/>
                <a:ea typeface="MS Mincho" panose="02020609040205080304" pitchFamily="49" charset="-128"/>
                <a:cs typeface="Calibri" panose="020F0502020204030204" pitchFamily="34" charset="0"/>
              </a:rPr>
              <a:t>çin Teşekkür Ederim!</a:t>
            </a:r>
            <a:endParaRPr lang="tr-TR" sz="4000" b="1">
              <a:latin typeface="Myriad Pro" panose="020B0503030403020204" pitchFamily="34" charset="0"/>
            </a:endParaRPr>
          </a:p>
        </p:txBody>
      </p:sp>
      <p:sp>
        <p:nvSpPr>
          <p:cNvPr id="3" name="Footer Placeholder 2">
            <a:extLst>
              <a:ext uri="{FF2B5EF4-FFF2-40B4-BE49-F238E27FC236}">
                <a16:creationId xmlns:a16="http://schemas.microsoft.com/office/drawing/2014/main" id="{0F9E8E00-1D9C-12FC-84CB-339DB3E32DA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D35A1E7-5AFF-2008-ED9E-7FB3C0BD08CA}"/>
              </a:ext>
            </a:extLst>
          </p:cNvPr>
          <p:cNvSpPr>
            <a:spLocks noGrp="1"/>
          </p:cNvSpPr>
          <p:nvPr>
            <p:ph type="sldNum" sz="quarter" idx="12"/>
          </p:nvPr>
        </p:nvSpPr>
        <p:spPr/>
        <p:txBody>
          <a:bodyPr/>
          <a:lstStyle/>
          <a:p>
            <a:fld id="{569C0BE8-202E-4C92-93E1-9D5F02441002}" type="slidenum">
              <a:rPr lang="en-GB" smtClean="0"/>
              <a:t>58</a:t>
            </a:fld>
            <a:endParaRPr lang="en-GB"/>
          </a:p>
        </p:txBody>
      </p:sp>
    </p:spTree>
    <p:extLst>
      <p:ext uri="{BB962C8B-B14F-4D97-AF65-F5344CB8AC3E}">
        <p14:creationId xmlns:p14="http://schemas.microsoft.com/office/powerpoint/2010/main" val="5250724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DF3D6F5-3D04-D48A-C3A0-1B7EA788ACEA}"/>
              </a:ext>
            </a:extLst>
          </p:cNvPr>
          <p:cNvSpPr>
            <a:spLocks noGrp="1"/>
          </p:cNvSpPr>
          <p:nvPr>
            <p:ph type="ctrTitle"/>
          </p:nvPr>
        </p:nvSpPr>
        <p:spPr>
          <a:xfrm>
            <a:off x="-19346" y="1844824"/>
            <a:ext cx="12211346" cy="2160239"/>
          </a:xfrm>
          <a:solidFill>
            <a:srgbClr val="00445C"/>
          </a:solidFill>
        </p:spPr>
        <p:txBody>
          <a:bodyPr anchor="ctr">
            <a:normAutofit fontScale="90000"/>
          </a:bodyPr>
          <a:lstStyle/>
          <a:p>
            <a:pPr>
              <a:spcBef>
                <a:spcPts val="600"/>
              </a:spcBef>
              <a:spcAft>
                <a:spcPts val="1200"/>
              </a:spcAft>
            </a:pPr>
            <a:br>
              <a:rPr lang="tr-TR" sz="3600" b="1" dirty="0">
                <a:solidFill>
                  <a:schemeClr val="bg1">
                    <a:lumMod val="95000"/>
                  </a:schemeClr>
                </a:solidFill>
                <a:effectLst/>
                <a:latin typeface="Myriad Pro"/>
                <a:ea typeface="MS Mincho"/>
                <a:cs typeface="Calibri"/>
              </a:rPr>
            </a:br>
            <a:br>
              <a:rPr lang="en-US" sz="3600" b="1" dirty="0">
                <a:solidFill>
                  <a:schemeClr val="bg1">
                    <a:lumMod val="95000"/>
                  </a:schemeClr>
                </a:solidFill>
                <a:effectLst/>
                <a:latin typeface="Myriad Pro"/>
                <a:ea typeface="MS Mincho"/>
                <a:cs typeface="Calibri"/>
              </a:rPr>
            </a:br>
            <a:r>
              <a:rPr lang="tr-TR" sz="3600" b="1" dirty="0">
                <a:solidFill>
                  <a:schemeClr val="bg1">
                    <a:lumMod val="95000"/>
                  </a:schemeClr>
                </a:solidFill>
                <a:effectLst/>
                <a:latin typeface="Myriad Pro"/>
                <a:ea typeface="MS Mincho"/>
                <a:cs typeface="Calibri"/>
              </a:rPr>
              <a:t>Kentsel Kavşaklarda Trafik Güvenliği</a:t>
            </a:r>
            <a:br>
              <a:rPr lang="en-US" sz="3600" b="1" dirty="0">
                <a:solidFill>
                  <a:schemeClr val="bg1">
                    <a:lumMod val="95000"/>
                  </a:schemeClr>
                </a:solidFill>
                <a:latin typeface="Myriad Pro" panose="020B0503030403020204"/>
                <a:ea typeface="MS Mincho"/>
                <a:cs typeface="Calibri"/>
              </a:rPr>
            </a:br>
            <a:endParaRPr lang="en-GB" dirty="0">
              <a:solidFill>
                <a:schemeClr val="bg1">
                  <a:lumMod val="95000"/>
                </a:schemeClr>
              </a:solidFill>
              <a:cs typeface="Calibri Light"/>
            </a:endParaRPr>
          </a:p>
        </p:txBody>
      </p:sp>
      <p:sp>
        <p:nvSpPr>
          <p:cNvPr id="2" name="Footer Placeholder 1">
            <a:extLst>
              <a:ext uri="{FF2B5EF4-FFF2-40B4-BE49-F238E27FC236}">
                <a16:creationId xmlns:a16="http://schemas.microsoft.com/office/drawing/2014/main" id="{2C4C883D-F134-A528-CDE3-845AADD8E5E1}"/>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38EB6F25-B0E5-9FC9-8C73-67ED094456D5}"/>
              </a:ext>
            </a:extLst>
          </p:cNvPr>
          <p:cNvSpPr>
            <a:spLocks noGrp="1"/>
          </p:cNvSpPr>
          <p:nvPr>
            <p:ph type="sldNum" sz="quarter" idx="12"/>
          </p:nvPr>
        </p:nvSpPr>
        <p:spPr/>
        <p:txBody>
          <a:bodyPr/>
          <a:lstStyle/>
          <a:p>
            <a:fld id="{569C0BE8-202E-4C92-93E1-9D5F02441002}" type="slidenum">
              <a:rPr lang="en-GB" smtClean="0"/>
              <a:t>59</a:t>
            </a:fld>
            <a:endParaRPr lang="en-GB"/>
          </a:p>
        </p:txBody>
      </p:sp>
    </p:spTree>
    <p:extLst>
      <p:ext uri="{BB962C8B-B14F-4D97-AF65-F5344CB8AC3E}">
        <p14:creationId xmlns:p14="http://schemas.microsoft.com/office/powerpoint/2010/main" val="2531654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CE3B85A-0B6F-AAB3-D491-93BC8BA3D32B}"/>
              </a:ext>
            </a:extLst>
          </p:cNvPr>
          <p:cNvSpPr txBox="1"/>
          <p:nvPr/>
        </p:nvSpPr>
        <p:spPr>
          <a:xfrm>
            <a:off x="322729" y="3075057"/>
            <a:ext cx="11546541" cy="707886"/>
          </a:xfrm>
          <a:prstGeom prst="rect">
            <a:avLst/>
          </a:prstGeom>
          <a:noFill/>
        </p:spPr>
        <p:txBody>
          <a:bodyPr wrap="square">
            <a:spAutoFit/>
          </a:bodyPr>
          <a:lstStyle/>
          <a:p>
            <a:pPr algn="ctr" fontAlgn="base">
              <a:spcBef>
                <a:spcPct val="20000"/>
              </a:spcBef>
              <a:spcAft>
                <a:spcPts val="1200"/>
              </a:spcAft>
            </a:pPr>
            <a:r>
              <a:rPr lang="tr-TR" sz="2000" dirty="0"/>
              <a:t>Bu bölüm "</a:t>
            </a:r>
            <a:r>
              <a:rPr lang="tr-TR" sz="2000" i="1" dirty="0"/>
              <a:t>Sıfır Kaza Vizyonu</a:t>
            </a:r>
            <a:r>
              <a:rPr lang="tr-TR" sz="2000" dirty="0"/>
              <a:t>" fikrini ortaya atan </a:t>
            </a:r>
            <a:r>
              <a:rPr lang="tr-TR" sz="2000" b="1" dirty="0">
                <a:latin typeface="Calibri" panose="020F0502020204030204" pitchFamily="34" charset="0"/>
              </a:rPr>
              <a:t>Claes Tingvall </a:t>
            </a:r>
            <a:r>
              <a:rPr lang="tr-TR" sz="2000" dirty="0">
                <a:latin typeface="Calibri" panose="020F0502020204030204" pitchFamily="34" charset="0"/>
              </a:rPr>
              <a:t>ve </a:t>
            </a:r>
            <a:r>
              <a:rPr lang="tr-TR" sz="2000" dirty="0"/>
              <a:t>"</a:t>
            </a:r>
            <a:r>
              <a:rPr lang="tr-TR" sz="2000" i="1" dirty="0">
                <a:latin typeface="Calibri" panose="020F0502020204030204" pitchFamily="34" charset="0"/>
              </a:rPr>
              <a:t>Trafik Mühendisi Tarafından Öldürüldü</a:t>
            </a:r>
            <a:r>
              <a:rPr lang="tr-TR" sz="2000" dirty="0"/>
              <a:t>"</a:t>
            </a:r>
            <a:r>
              <a:rPr lang="tr-TR" sz="2000" dirty="0">
                <a:latin typeface="Calibri" panose="020F0502020204030204" pitchFamily="34" charset="0"/>
              </a:rPr>
              <a:t> kitabının yazarı </a:t>
            </a:r>
            <a:r>
              <a:rPr lang="tr-TR" sz="2000" b="1" dirty="0" err="1">
                <a:latin typeface="Calibri" panose="020F0502020204030204" pitchFamily="34" charset="0"/>
              </a:rPr>
              <a:t>Wes</a:t>
            </a:r>
            <a:r>
              <a:rPr lang="tr-TR" sz="2000" b="1" dirty="0">
                <a:latin typeface="Calibri" panose="020F0502020204030204" pitchFamily="34" charset="0"/>
              </a:rPr>
              <a:t> Marshall </a:t>
            </a:r>
            <a:r>
              <a:rPr lang="tr-TR" sz="2000" dirty="0">
                <a:latin typeface="Calibri" panose="020F0502020204030204" pitchFamily="34" charset="0"/>
              </a:rPr>
              <a:t>ile yakın geçmişte yapılan röportajlardan derlenmiştir. </a:t>
            </a:r>
            <a:r>
              <a:rPr lang="tr-TR" sz="2000" dirty="0"/>
              <a:t>  </a:t>
            </a:r>
            <a:endParaRPr lang="tr-TR" sz="2000" dirty="0">
              <a:latin typeface="Calibri" panose="020F0502020204030204" pitchFamily="34" charset="0"/>
            </a:endParaRPr>
          </a:p>
        </p:txBody>
      </p:sp>
      <p:sp>
        <p:nvSpPr>
          <p:cNvPr id="2" name="Footer Placeholder 1">
            <a:extLst>
              <a:ext uri="{FF2B5EF4-FFF2-40B4-BE49-F238E27FC236}">
                <a16:creationId xmlns:a16="http://schemas.microsoft.com/office/drawing/2014/main" id="{72E25DC8-FD21-38D2-36E8-5EA63676A7E1}"/>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EFB0C5C7-3502-0820-5E27-389259CA7BC8}"/>
              </a:ext>
            </a:extLst>
          </p:cNvPr>
          <p:cNvSpPr>
            <a:spLocks noGrp="1"/>
          </p:cNvSpPr>
          <p:nvPr>
            <p:ph type="sldNum" sz="quarter" idx="12"/>
          </p:nvPr>
        </p:nvSpPr>
        <p:spPr/>
        <p:txBody>
          <a:bodyPr/>
          <a:lstStyle/>
          <a:p>
            <a:fld id="{569C0BE8-202E-4C92-93E1-9D5F02441002}" type="slidenum">
              <a:rPr lang="en-GB" smtClean="0"/>
              <a:t>6</a:t>
            </a:fld>
            <a:endParaRPr lang="en-GB"/>
          </a:p>
        </p:txBody>
      </p:sp>
    </p:spTree>
    <p:extLst>
      <p:ext uri="{BB962C8B-B14F-4D97-AF65-F5344CB8AC3E}">
        <p14:creationId xmlns:p14="http://schemas.microsoft.com/office/powerpoint/2010/main" val="23893912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Kentsel Kavşaklar</a:t>
            </a:r>
            <a:endParaRPr lang="en-GB" sz="2800" dirty="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tr-TR" sz="2000" dirty="0"/>
              <a:t>Türkiye’de 2023 yılında 1,3 milyon trafik kazası meydana gelmiştir. </a:t>
            </a:r>
          </a:p>
          <a:p>
            <a:pPr marL="231775" indent="-231775" algn="just">
              <a:spcBef>
                <a:spcPts val="428"/>
              </a:spcBef>
              <a:spcAft>
                <a:spcPts val="600"/>
              </a:spcAft>
            </a:pPr>
            <a:r>
              <a:rPr lang="tr-TR" sz="2000" dirty="0"/>
              <a:t>Bu kazaların 235.071 tanesi ölümlü/yaralanmalı olup, bu kazalarda 6.548 kişi hayatını kaybetmiş ve 350.855’den fazla kişi yaralanmıştır. </a:t>
            </a:r>
          </a:p>
          <a:p>
            <a:pPr marL="231775" indent="-231775" algn="just">
              <a:spcBef>
                <a:spcPts val="428"/>
              </a:spcBef>
              <a:spcAft>
                <a:spcPts val="600"/>
              </a:spcAft>
            </a:pPr>
            <a:r>
              <a:rPr lang="tr-TR" sz="2000" dirty="0"/>
              <a:t>Ölümlü/yaralanmalı trafik kazalarının yaklaşık %75’i, ölümlerin ise %50’den fazlası kentsel alanlarda meydana gelmiştir. Kentsel alanlardaki kazaların %45’i yol ağı üzerinde çok az yer kaplamasına rağmen kavşaklarda gerçekleşmiştir. </a:t>
            </a:r>
          </a:p>
          <a:p>
            <a:pPr marL="231775" indent="-231775" algn="just">
              <a:spcBef>
                <a:spcPts val="428"/>
              </a:spcBef>
              <a:spcAft>
                <a:spcPts val="600"/>
              </a:spcAft>
            </a:pPr>
            <a:r>
              <a:rPr lang="tr-TR" sz="2000" dirty="0"/>
              <a:t>Bu durum Türkiye’de trafik güvenliği konusunda kentsel kavşaklara öncelik verilmesi gerektiğini ortaya koymaktadır</a:t>
            </a:r>
          </a:p>
          <a:p>
            <a:pPr marL="0" indent="0" algn="just">
              <a:spcBef>
                <a:spcPts val="428"/>
              </a:spcBef>
              <a:spcAft>
                <a:spcPts val="600"/>
              </a:spcAft>
              <a:buNone/>
            </a:pPr>
            <a:endParaRPr lang="tr-TR" sz="1800" dirty="0">
              <a:solidFill>
                <a:srgbClr val="222222"/>
              </a:solidFill>
              <a:highlight>
                <a:srgbClr val="FFFFFF"/>
              </a:highlight>
            </a:endParaRPr>
          </a:p>
          <a:p>
            <a:pPr marL="0" indent="0" algn="just">
              <a:spcBef>
                <a:spcPts val="428"/>
              </a:spcBef>
              <a:spcAft>
                <a:spcPts val="600"/>
              </a:spcAft>
              <a:buNone/>
            </a:pPr>
            <a:endParaRPr lang="tr-TR" sz="1800" dirty="0">
              <a:solidFill>
                <a:srgbClr val="222222"/>
              </a:solidFill>
              <a:highlight>
                <a:srgbClr val="FFFFFF"/>
              </a:highlight>
            </a:endParaRPr>
          </a:p>
          <a:p>
            <a:pPr marL="0" indent="0" algn="just">
              <a:buNone/>
            </a:pPr>
            <a:endParaRPr lang="tr-TR" sz="1800" dirty="0"/>
          </a:p>
        </p:txBody>
      </p:sp>
      <p:sp>
        <p:nvSpPr>
          <p:cNvPr id="2" name="2 İçerik Yer Tutucusu">
            <a:extLst>
              <a:ext uri="{FF2B5EF4-FFF2-40B4-BE49-F238E27FC236}">
                <a16:creationId xmlns:a16="http://schemas.microsoft.com/office/drawing/2014/main" id="{10C822F5-22F8-5FAA-D070-D4292B977372}"/>
              </a:ext>
            </a:extLst>
          </p:cNvPr>
          <p:cNvSpPr txBox="1">
            <a:spLocks/>
          </p:cNvSpPr>
          <p:nvPr/>
        </p:nvSpPr>
        <p:spPr bwMode="auto">
          <a:xfrm>
            <a:off x="9080235" y="5740424"/>
            <a:ext cx="3111765"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TUİK (2024</a:t>
            </a:r>
            <a:r>
              <a:rPr lang="tr-TR" sz="2000" dirty="0">
                <a:solidFill>
                  <a:srgbClr val="E67E22"/>
                </a:solidFill>
                <a:latin typeface="Calibri" panose="020F0502020204030204" pitchFamily="34" charset="0"/>
              </a:rPr>
              <a:t>)</a:t>
            </a:r>
          </a:p>
        </p:txBody>
      </p:sp>
      <p:sp>
        <p:nvSpPr>
          <p:cNvPr id="3" name="Footer Placeholder 2">
            <a:extLst>
              <a:ext uri="{FF2B5EF4-FFF2-40B4-BE49-F238E27FC236}">
                <a16:creationId xmlns:a16="http://schemas.microsoft.com/office/drawing/2014/main" id="{096A8431-BAE0-99AD-4227-6481BEF335E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569DA0F-8F55-FDEF-9B13-EAE8C6B9CA16}"/>
              </a:ext>
            </a:extLst>
          </p:cNvPr>
          <p:cNvSpPr>
            <a:spLocks noGrp="1"/>
          </p:cNvSpPr>
          <p:nvPr>
            <p:ph type="sldNum" sz="quarter" idx="12"/>
          </p:nvPr>
        </p:nvSpPr>
        <p:spPr/>
        <p:txBody>
          <a:bodyPr/>
          <a:lstStyle/>
          <a:p>
            <a:fld id="{569C0BE8-202E-4C92-93E1-9D5F02441002}" type="slidenum">
              <a:rPr lang="en-GB" smtClean="0"/>
              <a:t>60</a:t>
            </a:fld>
            <a:endParaRPr lang="en-GB"/>
          </a:p>
        </p:txBody>
      </p:sp>
    </p:spTree>
    <p:extLst>
      <p:ext uri="{BB962C8B-B14F-4D97-AF65-F5344CB8AC3E}">
        <p14:creationId xmlns:p14="http://schemas.microsoft.com/office/powerpoint/2010/main" val="78031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Türkiye’de Trafik Kazaları</a:t>
            </a:r>
            <a:endParaRPr lang="en-GB" sz="2800" dirty="0">
              <a:solidFill>
                <a:srgbClr val="00717F"/>
              </a:solidFill>
              <a:latin typeface="Myriad Pro" panose="020B0503030403020204" pitchFamily="34" charset="0"/>
              <a:ea typeface="Open Sans Extrabold"/>
              <a:cs typeface="Open Sans Extrabold"/>
            </a:endParaRPr>
          </a:p>
        </p:txBody>
      </p:sp>
      <p:pic>
        <p:nvPicPr>
          <p:cNvPr id="3" name="Picture 2">
            <a:extLst>
              <a:ext uri="{FF2B5EF4-FFF2-40B4-BE49-F238E27FC236}">
                <a16:creationId xmlns:a16="http://schemas.microsoft.com/office/drawing/2014/main" id="{8EAB845C-50EF-DCE8-99FF-5CCDA62256BD}"/>
              </a:ext>
            </a:extLst>
          </p:cNvPr>
          <p:cNvPicPr>
            <a:picLocks noChangeAspect="1"/>
          </p:cNvPicPr>
          <p:nvPr/>
        </p:nvPicPr>
        <p:blipFill>
          <a:blip r:embed="rId3"/>
          <a:stretch>
            <a:fillRect/>
          </a:stretch>
        </p:blipFill>
        <p:spPr>
          <a:xfrm>
            <a:off x="1818085" y="1783505"/>
            <a:ext cx="8484111" cy="4225244"/>
          </a:xfrm>
          <a:prstGeom prst="rect">
            <a:avLst/>
          </a:prstGeom>
        </p:spPr>
      </p:pic>
      <p:sp>
        <p:nvSpPr>
          <p:cNvPr id="4" name="2 İçerik Yer Tutucusu">
            <a:extLst>
              <a:ext uri="{FF2B5EF4-FFF2-40B4-BE49-F238E27FC236}">
                <a16:creationId xmlns:a16="http://schemas.microsoft.com/office/drawing/2014/main" id="{3138D899-C5D2-27A6-710E-F326B35DD1C2}"/>
              </a:ext>
            </a:extLst>
          </p:cNvPr>
          <p:cNvSpPr txBox="1">
            <a:spLocks/>
          </p:cNvSpPr>
          <p:nvPr/>
        </p:nvSpPr>
        <p:spPr bwMode="auto">
          <a:xfrm>
            <a:off x="9080235" y="5740424"/>
            <a:ext cx="3111765"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TUİK (2023</a:t>
            </a:r>
            <a:r>
              <a:rPr lang="tr-TR" sz="2000" dirty="0">
                <a:solidFill>
                  <a:srgbClr val="E67E22"/>
                </a:solidFill>
                <a:latin typeface="Calibri" panose="020F0502020204030204" pitchFamily="34" charset="0"/>
              </a:rPr>
              <a:t>)</a:t>
            </a:r>
          </a:p>
        </p:txBody>
      </p:sp>
      <p:sp>
        <p:nvSpPr>
          <p:cNvPr id="2" name="Footer Placeholder 1">
            <a:extLst>
              <a:ext uri="{FF2B5EF4-FFF2-40B4-BE49-F238E27FC236}">
                <a16:creationId xmlns:a16="http://schemas.microsoft.com/office/drawing/2014/main" id="{F3C534AE-E98F-BB17-C856-7D3329C5F52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56CD716-9EC1-FCEF-3150-3132B6A8CB5B}"/>
              </a:ext>
            </a:extLst>
          </p:cNvPr>
          <p:cNvSpPr>
            <a:spLocks noGrp="1"/>
          </p:cNvSpPr>
          <p:nvPr>
            <p:ph type="sldNum" sz="quarter" idx="12"/>
          </p:nvPr>
        </p:nvSpPr>
        <p:spPr/>
        <p:txBody>
          <a:bodyPr/>
          <a:lstStyle/>
          <a:p>
            <a:fld id="{569C0BE8-202E-4C92-93E1-9D5F02441002}" type="slidenum">
              <a:rPr lang="en-GB" smtClean="0"/>
              <a:t>61</a:t>
            </a:fld>
            <a:endParaRPr lang="en-GB"/>
          </a:p>
        </p:txBody>
      </p:sp>
    </p:spTree>
    <p:extLst>
      <p:ext uri="{BB962C8B-B14F-4D97-AF65-F5344CB8AC3E}">
        <p14:creationId xmlns:p14="http://schemas.microsoft.com/office/powerpoint/2010/main" val="2976146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Kavşak Alanı</a:t>
            </a:r>
            <a:endParaRPr lang="en-GB" sz="2800" dirty="0">
              <a:solidFill>
                <a:srgbClr val="00717F"/>
              </a:solidFill>
              <a:latin typeface="Myriad Pro" panose="020B0503030403020204" pitchFamily="34" charset="0"/>
              <a:ea typeface="Open Sans Extrabold"/>
              <a:cs typeface="Open Sans Extrabold"/>
            </a:endParaRPr>
          </a:p>
        </p:txBody>
      </p:sp>
      <p:sp>
        <p:nvSpPr>
          <p:cNvPr id="4" name="2 İçerik Yer Tutucusu">
            <a:extLst>
              <a:ext uri="{FF2B5EF4-FFF2-40B4-BE49-F238E27FC236}">
                <a16:creationId xmlns:a16="http://schemas.microsoft.com/office/drawing/2014/main" id="{3138D899-C5D2-27A6-710E-F326B35DD1C2}"/>
              </a:ext>
            </a:extLst>
          </p:cNvPr>
          <p:cNvSpPr txBox="1">
            <a:spLocks/>
          </p:cNvSpPr>
          <p:nvPr/>
        </p:nvSpPr>
        <p:spPr bwMode="auto">
          <a:xfrm>
            <a:off x="9080235" y="5740424"/>
            <a:ext cx="3111765"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TUİK (2023</a:t>
            </a:r>
            <a:r>
              <a:rPr lang="tr-TR" sz="2000" dirty="0">
                <a:solidFill>
                  <a:srgbClr val="E67E22"/>
                </a:solidFill>
                <a:latin typeface="Calibri" panose="020F0502020204030204" pitchFamily="34" charset="0"/>
              </a:rPr>
              <a:t>)</a:t>
            </a:r>
          </a:p>
        </p:txBody>
      </p:sp>
      <p:pic>
        <p:nvPicPr>
          <p:cNvPr id="1843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6485" y="2962275"/>
            <a:ext cx="5753100" cy="291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1843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2712" y="1411490"/>
            <a:ext cx="5600700"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2" name="TextBox 1">
            <a:extLst>
              <a:ext uri="{FF2B5EF4-FFF2-40B4-BE49-F238E27FC236}">
                <a16:creationId xmlns:a16="http://schemas.microsoft.com/office/drawing/2014/main" id="{C8B0818E-25A3-329A-BB87-1064968DD462}"/>
              </a:ext>
            </a:extLst>
          </p:cNvPr>
          <p:cNvSpPr txBox="1"/>
          <p:nvPr/>
        </p:nvSpPr>
        <p:spPr>
          <a:xfrm>
            <a:off x="5786203" y="1753849"/>
            <a:ext cx="2608289" cy="400110"/>
          </a:xfrm>
          <a:prstGeom prst="rect">
            <a:avLst/>
          </a:prstGeom>
          <a:noFill/>
        </p:spPr>
        <p:txBody>
          <a:bodyPr wrap="square" rtlCol="0">
            <a:spAutoFit/>
          </a:bodyPr>
          <a:lstStyle/>
          <a:p>
            <a:pPr algn="ctr"/>
            <a:r>
              <a:rPr lang="tr-TR" sz="2000" dirty="0">
                <a:solidFill>
                  <a:schemeClr val="accent2"/>
                </a:solidFill>
              </a:rPr>
              <a:t>Kavşak Fiziksel Alanı</a:t>
            </a:r>
            <a:endParaRPr lang="en-US" sz="2000" dirty="0">
              <a:solidFill>
                <a:schemeClr val="accent2"/>
              </a:solidFill>
            </a:endParaRPr>
          </a:p>
        </p:txBody>
      </p:sp>
      <p:sp>
        <p:nvSpPr>
          <p:cNvPr id="5" name="TextBox 4">
            <a:extLst>
              <a:ext uri="{FF2B5EF4-FFF2-40B4-BE49-F238E27FC236}">
                <a16:creationId xmlns:a16="http://schemas.microsoft.com/office/drawing/2014/main" id="{F4F833C5-48F6-6336-AFB0-CC41AF5D1B91}"/>
              </a:ext>
            </a:extLst>
          </p:cNvPr>
          <p:cNvSpPr txBox="1"/>
          <p:nvPr/>
        </p:nvSpPr>
        <p:spPr>
          <a:xfrm>
            <a:off x="554637" y="3228945"/>
            <a:ext cx="3001294" cy="400110"/>
          </a:xfrm>
          <a:prstGeom prst="rect">
            <a:avLst/>
          </a:prstGeom>
          <a:noFill/>
        </p:spPr>
        <p:txBody>
          <a:bodyPr wrap="square" rtlCol="0">
            <a:spAutoFit/>
          </a:bodyPr>
          <a:lstStyle/>
          <a:p>
            <a:pPr algn="ctr"/>
            <a:r>
              <a:rPr lang="tr-TR" sz="2000" dirty="0">
                <a:solidFill>
                  <a:schemeClr val="accent2"/>
                </a:solidFill>
              </a:rPr>
              <a:t>Kavşak Fonksiyonel Alanı</a:t>
            </a:r>
            <a:endParaRPr lang="en-US" sz="2000" dirty="0">
              <a:solidFill>
                <a:schemeClr val="accent2"/>
              </a:solidFill>
            </a:endParaRPr>
          </a:p>
        </p:txBody>
      </p:sp>
      <p:sp>
        <p:nvSpPr>
          <p:cNvPr id="3" name="Footer Placeholder 2">
            <a:extLst>
              <a:ext uri="{FF2B5EF4-FFF2-40B4-BE49-F238E27FC236}">
                <a16:creationId xmlns:a16="http://schemas.microsoft.com/office/drawing/2014/main" id="{59581D35-ADA1-D754-85E9-34776D1A1C1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F323E4A-7520-F5AC-36C3-6A73DE70A2DC}"/>
              </a:ext>
            </a:extLst>
          </p:cNvPr>
          <p:cNvSpPr>
            <a:spLocks noGrp="1"/>
          </p:cNvSpPr>
          <p:nvPr>
            <p:ph type="sldNum" sz="quarter" idx="12"/>
          </p:nvPr>
        </p:nvSpPr>
        <p:spPr/>
        <p:txBody>
          <a:bodyPr/>
          <a:lstStyle/>
          <a:p>
            <a:fld id="{569C0BE8-202E-4C92-93E1-9D5F02441002}" type="slidenum">
              <a:rPr lang="en-GB" smtClean="0"/>
              <a:t>62</a:t>
            </a:fld>
            <a:endParaRPr lang="en-GB"/>
          </a:p>
        </p:txBody>
      </p:sp>
    </p:spTree>
    <p:extLst>
      <p:ext uri="{BB962C8B-B14F-4D97-AF65-F5344CB8AC3E}">
        <p14:creationId xmlns:p14="http://schemas.microsoft.com/office/powerpoint/2010/main" val="11024627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Kavşak Fonksiyonel Mesafesi</a:t>
            </a:r>
            <a:endParaRPr lang="en-GB" sz="2800" dirty="0">
              <a:solidFill>
                <a:srgbClr val="00717F"/>
              </a:solidFill>
              <a:latin typeface="Myriad Pro" panose="020B0503030403020204" pitchFamily="34" charset="0"/>
              <a:ea typeface="Open Sans Extrabold"/>
              <a:cs typeface="Open Sans Extrabold"/>
            </a:endParaRPr>
          </a:p>
        </p:txBody>
      </p:sp>
      <p:sp>
        <p:nvSpPr>
          <p:cNvPr id="4" name="2 İçerik Yer Tutucusu">
            <a:extLst>
              <a:ext uri="{FF2B5EF4-FFF2-40B4-BE49-F238E27FC236}">
                <a16:creationId xmlns:a16="http://schemas.microsoft.com/office/drawing/2014/main" id="{3138D899-C5D2-27A6-710E-F326B35DD1C2}"/>
              </a:ext>
            </a:extLst>
          </p:cNvPr>
          <p:cNvSpPr txBox="1">
            <a:spLocks/>
          </p:cNvSpPr>
          <p:nvPr/>
        </p:nvSpPr>
        <p:spPr bwMode="auto">
          <a:xfrm>
            <a:off x="9080235" y="5740424"/>
            <a:ext cx="3111765"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TUİK (2023</a:t>
            </a:r>
            <a:r>
              <a:rPr lang="tr-TR" sz="2000" dirty="0">
                <a:solidFill>
                  <a:srgbClr val="E67E22"/>
                </a:solidFill>
                <a:latin typeface="Calibri" panose="020F0502020204030204" pitchFamily="34" charset="0"/>
              </a:rPr>
              <a:t>)</a:t>
            </a:r>
          </a:p>
        </p:txBody>
      </p:sp>
      <p:pic>
        <p:nvPicPr>
          <p:cNvPr id="19458"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6557" y="1620266"/>
            <a:ext cx="9619467" cy="4135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862214" name="Oval 6"/>
          <p:cNvSpPr>
            <a:spLocks noChangeArrowheads="1"/>
          </p:cNvSpPr>
          <p:nvPr/>
        </p:nvSpPr>
        <p:spPr bwMode="auto">
          <a:xfrm>
            <a:off x="7886258" y="3958650"/>
            <a:ext cx="2000304" cy="995117"/>
          </a:xfrm>
          <a:prstGeom prst="ellipse">
            <a:avLst/>
          </a:prstGeom>
          <a:noFill/>
          <a:ln w="349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3200" b="1">
                <a:solidFill>
                  <a:schemeClr val="tx1"/>
                </a:solidFill>
                <a:latin typeface="Arial" panose="020B0604020202020204" pitchFamily="34" charset="0"/>
              </a:defRPr>
            </a:lvl1pPr>
            <a:lvl2pPr marL="742950" indent="-285750" eaLnBrk="0" hangingPunct="0">
              <a:defRPr sz="3200" b="1">
                <a:solidFill>
                  <a:schemeClr val="tx1"/>
                </a:solidFill>
                <a:latin typeface="Arial" panose="020B0604020202020204" pitchFamily="34" charset="0"/>
              </a:defRPr>
            </a:lvl2pPr>
            <a:lvl3pPr marL="1143000" indent="-228600" eaLnBrk="0" hangingPunct="0">
              <a:defRPr sz="3200" b="1">
                <a:solidFill>
                  <a:schemeClr val="tx1"/>
                </a:solidFill>
                <a:latin typeface="Arial" panose="020B0604020202020204" pitchFamily="34" charset="0"/>
              </a:defRPr>
            </a:lvl3pPr>
            <a:lvl4pPr marL="1600200" indent="-228600" eaLnBrk="0" hangingPunct="0">
              <a:defRPr sz="3200" b="1">
                <a:solidFill>
                  <a:schemeClr val="tx1"/>
                </a:solidFill>
                <a:latin typeface="Arial" panose="020B0604020202020204" pitchFamily="34" charset="0"/>
              </a:defRPr>
            </a:lvl4pPr>
            <a:lvl5pPr marL="2057400" indent="-228600" eaLnBrk="0" hangingPunct="0">
              <a:defRPr sz="3200" b="1">
                <a:solidFill>
                  <a:schemeClr val="tx1"/>
                </a:solidFill>
                <a:latin typeface="Arial" panose="020B0604020202020204" pitchFamily="34" charset="0"/>
              </a:defRPr>
            </a:lvl5pPr>
            <a:lvl6pPr marL="2514600" indent="-228600" eaLnBrk="0" fontAlgn="base" hangingPunct="0">
              <a:spcBef>
                <a:spcPct val="0"/>
              </a:spcBef>
              <a:spcAft>
                <a:spcPct val="0"/>
              </a:spcAft>
              <a:defRPr sz="3200" b="1">
                <a:solidFill>
                  <a:schemeClr val="tx1"/>
                </a:solidFill>
                <a:latin typeface="Arial" panose="020B0604020202020204" pitchFamily="34" charset="0"/>
              </a:defRPr>
            </a:lvl6pPr>
            <a:lvl7pPr marL="2971800" indent="-228600" eaLnBrk="0" fontAlgn="base" hangingPunct="0">
              <a:spcBef>
                <a:spcPct val="0"/>
              </a:spcBef>
              <a:spcAft>
                <a:spcPct val="0"/>
              </a:spcAft>
              <a:defRPr sz="3200" b="1">
                <a:solidFill>
                  <a:schemeClr val="tx1"/>
                </a:solidFill>
                <a:latin typeface="Arial" panose="020B0604020202020204" pitchFamily="34" charset="0"/>
              </a:defRPr>
            </a:lvl7pPr>
            <a:lvl8pPr marL="3429000" indent="-228600" eaLnBrk="0" fontAlgn="base" hangingPunct="0">
              <a:spcBef>
                <a:spcPct val="0"/>
              </a:spcBef>
              <a:spcAft>
                <a:spcPct val="0"/>
              </a:spcAft>
              <a:defRPr sz="3200" b="1">
                <a:solidFill>
                  <a:schemeClr val="tx1"/>
                </a:solidFill>
                <a:latin typeface="Arial" panose="020B0604020202020204" pitchFamily="34" charset="0"/>
              </a:defRPr>
            </a:lvl8pPr>
            <a:lvl9pPr marL="3886200" indent="-228600" eaLnBrk="0" fontAlgn="base" hangingPunct="0">
              <a:spcBef>
                <a:spcPct val="0"/>
              </a:spcBef>
              <a:spcAft>
                <a:spcPct val="0"/>
              </a:spcAft>
              <a:defRPr sz="3200" b="1">
                <a:solidFill>
                  <a:schemeClr val="tx1"/>
                </a:solidFill>
                <a:latin typeface="Arial" panose="020B0604020202020204" pitchFamily="34" charset="0"/>
              </a:defRPr>
            </a:lvl9pPr>
          </a:lstStyle>
          <a:p>
            <a:pPr>
              <a:lnSpc>
                <a:spcPct val="90000"/>
              </a:lnSpc>
              <a:spcBef>
                <a:spcPct val="20000"/>
              </a:spcBef>
              <a:buClr>
                <a:schemeClr val="tx1"/>
              </a:buClr>
              <a:buSzPct val="100000"/>
              <a:buFont typeface="Wingdings" panose="05000000000000000000" pitchFamily="2" charset="2"/>
              <a:buNone/>
            </a:pPr>
            <a:endParaRPr lang="en-US" altLang="en-US" dirty="0"/>
          </a:p>
        </p:txBody>
      </p:sp>
      <p:sp>
        <p:nvSpPr>
          <p:cNvPr id="862215" name="Oval 7"/>
          <p:cNvSpPr>
            <a:spLocks noChangeArrowheads="1"/>
          </p:cNvSpPr>
          <p:nvPr/>
        </p:nvSpPr>
        <p:spPr bwMode="auto">
          <a:xfrm>
            <a:off x="3200956" y="3751334"/>
            <a:ext cx="1680255" cy="1078044"/>
          </a:xfrm>
          <a:prstGeom prst="ellipse">
            <a:avLst/>
          </a:prstGeom>
          <a:noFill/>
          <a:ln w="349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3200" b="1">
                <a:solidFill>
                  <a:schemeClr val="tx1"/>
                </a:solidFill>
                <a:latin typeface="Arial" panose="020B0604020202020204" pitchFamily="34" charset="0"/>
              </a:defRPr>
            </a:lvl1pPr>
            <a:lvl2pPr marL="742950" indent="-285750" eaLnBrk="0" hangingPunct="0">
              <a:defRPr sz="3200" b="1">
                <a:solidFill>
                  <a:schemeClr val="tx1"/>
                </a:solidFill>
                <a:latin typeface="Arial" panose="020B0604020202020204" pitchFamily="34" charset="0"/>
              </a:defRPr>
            </a:lvl2pPr>
            <a:lvl3pPr marL="1143000" indent="-228600" eaLnBrk="0" hangingPunct="0">
              <a:defRPr sz="3200" b="1">
                <a:solidFill>
                  <a:schemeClr val="tx1"/>
                </a:solidFill>
                <a:latin typeface="Arial" panose="020B0604020202020204" pitchFamily="34" charset="0"/>
              </a:defRPr>
            </a:lvl3pPr>
            <a:lvl4pPr marL="1600200" indent="-228600" eaLnBrk="0" hangingPunct="0">
              <a:defRPr sz="3200" b="1">
                <a:solidFill>
                  <a:schemeClr val="tx1"/>
                </a:solidFill>
                <a:latin typeface="Arial" panose="020B0604020202020204" pitchFamily="34" charset="0"/>
              </a:defRPr>
            </a:lvl4pPr>
            <a:lvl5pPr marL="2057400" indent="-228600" eaLnBrk="0" hangingPunct="0">
              <a:defRPr sz="3200" b="1">
                <a:solidFill>
                  <a:schemeClr val="tx1"/>
                </a:solidFill>
                <a:latin typeface="Arial" panose="020B0604020202020204" pitchFamily="34" charset="0"/>
              </a:defRPr>
            </a:lvl5pPr>
            <a:lvl6pPr marL="2514600" indent="-228600" eaLnBrk="0" fontAlgn="base" hangingPunct="0">
              <a:spcBef>
                <a:spcPct val="0"/>
              </a:spcBef>
              <a:spcAft>
                <a:spcPct val="0"/>
              </a:spcAft>
              <a:defRPr sz="3200" b="1">
                <a:solidFill>
                  <a:schemeClr val="tx1"/>
                </a:solidFill>
                <a:latin typeface="Arial" panose="020B0604020202020204" pitchFamily="34" charset="0"/>
              </a:defRPr>
            </a:lvl6pPr>
            <a:lvl7pPr marL="2971800" indent="-228600" eaLnBrk="0" fontAlgn="base" hangingPunct="0">
              <a:spcBef>
                <a:spcPct val="0"/>
              </a:spcBef>
              <a:spcAft>
                <a:spcPct val="0"/>
              </a:spcAft>
              <a:defRPr sz="3200" b="1">
                <a:solidFill>
                  <a:schemeClr val="tx1"/>
                </a:solidFill>
                <a:latin typeface="Arial" panose="020B0604020202020204" pitchFamily="34" charset="0"/>
              </a:defRPr>
            </a:lvl7pPr>
            <a:lvl8pPr marL="3429000" indent="-228600" eaLnBrk="0" fontAlgn="base" hangingPunct="0">
              <a:spcBef>
                <a:spcPct val="0"/>
              </a:spcBef>
              <a:spcAft>
                <a:spcPct val="0"/>
              </a:spcAft>
              <a:defRPr sz="3200" b="1">
                <a:solidFill>
                  <a:schemeClr val="tx1"/>
                </a:solidFill>
                <a:latin typeface="Arial" panose="020B0604020202020204" pitchFamily="34" charset="0"/>
              </a:defRPr>
            </a:lvl8pPr>
            <a:lvl9pPr marL="3886200" indent="-228600" eaLnBrk="0" fontAlgn="base" hangingPunct="0">
              <a:spcBef>
                <a:spcPct val="0"/>
              </a:spcBef>
              <a:spcAft>
                <a:spcPct val="0"/>
              </a:spcAft>
              <a:defRPr sz="3200" b="1">
                <a:solidFill>
                  <a:schemeClr val="tx1"/>
                </a:solidFill>
                <a:latin typeface="Arial" panose="020B0604020202020204" pitchFamily="34" charset="0"/>
              </a:defRPr>
            </a:lvl9pPr>
          </a:lstStyle>
          <a:p>
            <a:pPr>
              <a:lnSpc>
                <a:spcPct val="90000"/>
              </a:lnSpc>
              <a:spcBef>
                <a:spcPct val="20000"/>
              </a:spcBef>
              <a:buClr>
                <a:schemeClr val="tx1"/>
              </a:buClr>
              <a:buSzPct val="100000"/>
              <a:buFont typeface="Wingdings" panose="05000000000000000000" pitchFamily="2" charset="2"/>
              <a:buNone/>
            </a:pPr>
            <a:endParaRPr lang="en-US" altLang="en-US" dirty="0"/>
          </a:p>
        </p:txBody>
      </p:sp>
      <p:sp>
        <p:nvSpPr>
          <p:cNvPr id="862216" name="Oval 8"/>
          <p:cNvSpPr>
            <a:spLocks noChangeArrowheads="1"/>
          </p:cNvSpPr>
          <p:nvPr/>
        </p:nvSpPr>
        <p:spPr bwMode="auto">
          <a:xfrm>
            <a:off x="5516214" y="4131168"/>
            <a:ext cx="2000304" cy="746338"/>
          </a:xfrm>
          <a:prstGeom prst="ellipse">
            <a:avLst/>
          </a:prstGeom>
          <a:noFill/>
          <a:ln w="349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3200" b="1">
                <a:solidFill>
                  <a:schemeClr val="tx1"/>
                </a:solidFill>
                <a:latin typeface="Arial" panose="020B0604020202020204" pitchFamily="34" charset="0"/>
              </a:defRPr>
            </a:lvl1pPr>
            <a:lvl2pPr marL="742950" indent="-285750" eaLnBrk="0" hangingPunct="0">
              <a:defRPr sz="3200" b="1">
                <a:solidFill>
                  <a:schemeClr val="tx1"/>
                </a:solidFill>
                <a:latin typeface="Arial" panose="020B0604020202020204" pitchFamily="34" charset="0"/>
              </a:defRPr>
            </a:lvl2pPr>
            <a:lvl3pPr marL="1143000" indent="-228600" eaLnBrk="0" hangingPunct="0">
              <a:defRPr sz="3200" b="1">
                <a:solidFill>
                  <a:schemeClr val="tx1"/>
                </a:solidFill>
                <a:latin typeface="Arial" panose="020B0604020202020204" pitchFamily="34" charset="0"/>
              </a:defRPr>
            </a:lvl3pPr>
            <a:lvl4pPr marL="1600200" indent="-228600" eaLnBrk="0" hangingPunct="0">
              <a:defRPr sz="3200" b="1">
                <a:solidFill>
                  <a:schemeClr val="tx1"/>
                </a:solidFill>
                <a:latin typeface="Arial" panose="020B0604020202020204" pitchFamily="34" charset="0"/>
              </a:defRPr>
            </a:lvl4pPr>
            <a:lvl5pPr marL="2057400" indent="-228600" eaLnBrk="0" hangingPunct="0">
              <a:defRPr sz="3200" b="1">
                <a:solidFill>
                  <a:schemeClr val="tx1"/>
                </a:solidFill>
                <a:latin typeface="Arial" panose="020B0604020202020204" pitchFamily="34" charset="0"/>
              </a:defRPr>
            </a:lvl5pPr>
            <a:lvl6pPr marL="2514600" indent="-228600" eaLnBrk="0" fontAlgn="base" hangingPunct="0">
              <a:spcBef>
                <a:spcPct val="0"/>
              </a:spcBef>
              <a:spcAft>
                <a:spcPct val="0"/>
              </a:spcAft>
              <a:defRPr sz="3200" b="1">
                <a:solidFill>
                  <a:schemeClr val="tx1"/>
                </a:solidFill>
                <a:latin typeface="Arial" panose="020B0604020202020204" pitchFamily="34" charset="0"/>
              </a:defRPr>
            </a:lvl6pPr>
            <a:lvl7pPr marL="2971800" indent="-228600" eaLnBrk="0" fontAlgn="base" hangingPunct="0">
              <a:spcBef>
                <a:spcPct val="0"/>
              </a:spcBef>
              <a:spcAft>
                <a:spcPct val="0"/>
              </a:spcAft>
              <a:defRPr sz="3200" b="1">
                <a:solidFill>
                  <a:schemeClr val="tx1"/>
                </a:solidFill>
                <a:latin typeface="Arial" panose="020B0604020202020204" pitchFamily="34" charset="0"/>
              </a:defRPr>
            </a:lvl7pPr>
            <a:lvl8pPr marL="3429000" indent="-228600" eaLnBrk="0" fontAlgn="base" hangingPunct="0">
              <a:spcBef>
                <a:spcPct val="0"/>
              </a:spcBef>
              <a:spcAft>
                <a:spcPct val="0"/>
              </a:spcAft>
              <a:defRPr sz="3200" b="1">
                <a:solidFill>
                  <a:schemeClr val="tx1"/>
                </a:solidFill>
                <a:latin typeface="Arial" panose="020B0604020202020204" pitchFamily="34" charset="0"/>
              </a:defRPr>
            </a:lvl8pPr>
            <a:lvl9pPr marL="3886200" indent="-228600" eaLnBrk="0" fontAlgn="base" hangingPunct="0">
              <a:spcBef>
                <a:spcPct val="0"/>
              </a:spcBef>
              <a:spcAft>
                <a:spcPct val="0"/>
              </a:spcAft>
              <a:defRPr sz="3200" b="1">
                <a:solidFill>
                  <a:schemeClr val="tx1"/>
                </a:solidFill>
                <a:latin typeface="Arial" panose="020B0604020202020204" pitchFamily="34" charset="0"/>
              </a:defRPr>
            </a:lvl9pPr>
          </a:lstStyle>
          <a:p>
            <a:pPr>
              <a:lnSpc>
                <a:spcPct val="90000"/>
              </a:lnSpc>
              <a:spcBef>
                <a:spcPct val="20000"/>
              </a:spcBef>
              <a:buClr>
                <a:schemeClr val="tx1"/>
              </a:buClr>
              <a:buSzPct val="100000"/>
              <a:buFont typeface="Wingdings" panose="05000000000000000000" pitchFamily="2" charset="2"/>
              <a:buNone/>
            </a:pPr>
            <a:endParaRPr lang="en-US" altLang="en-US"/>
          </a:p>
        </p:txBody>
      </p:sp>
      <p:sp>
        <p:nvSpPr>
          <p:cNvPr id="2" name="Footer Placeholder 1">
            <a:extLst>
              <a:ext uri="{FF2B5EF4-FFF2-40B4-BE49-F238E27FC236}">
                <a16:creationId xmlns:a16="http://schemas.microsoft.com/office/drawing/2014/main" id="{6F84B2CE-1DC2-F6F5-B5A2-E75F6353FEA1}"/>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B205534C-8A61-D104-7CEA-CD6C9132FDE2}"/>
              </a:ext>
            </a:extLst>
          </p:cNvPr>
          <p:cNvSpPr>
            <a:spLocks noGrp="1"/>
          </p:cNvSpPr>
          <p:nvPr>
            <p:ph type="sldNum" sz="quarter" idx="12"/>
          </p:nvPr>
        </p:nvSpPr>
        <p:spPr/>
        <p:txBody>
          <a:bodyPr/>
          <a:lstStyle/>
          <a:p>
            <a:fld id="{569C0BE8-202E-4C92-93E1-9D5F02441002}" type="slidenum">
              <a:rPr lang="en-GB" smtClean="0"/>
              <a:t>63</a:t>
            </a:fld>
            <a:endParaRPr lang="en-GB"/>
          </a:p>
        </p:txBody>
      </p:sp>
    </p:spTree>
    <p:extLst>
      <p:ext uri="{BB962C8B-B14F-4D97-AF65-F5344CB8AC3E}">
        <p14:creationId xmlns:p14="http://schemas.microsoft.com/office/powerpoint/2010/main" val="40132044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862214"/>
                                        </p:tgtEl>
                                        <p:attrNameLst>
                                          <p:attrName>style.visibility</p:attrName>
                                        </p:attrNameLst>
                                      </p:cBhvr>
                                      <p:to>
                                        <p:strVal val="visible"/>
                                      </p:to>
                                    </p:set>
                                    <p:animEffect transition="in" filter="checkerboard(across)">
                                      <p:cBhvr>
                                        <p:cTn id="7" dur="500"/>
                                        <p:tgtEl>
                                          <p:spTgt spid="86221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62216"/>
                                        </p:tgtEl>
                                        <p:attrNameLst>
                                          <p:attrName>style.visibility</p:attrName>
                                        </p:attrNameLst>
                                      </p:cBhvr>
                                      <p:to>
                                        <p:strVal val="visible"/>
                                      </p:to>
                                    </p:set>
                                    <p:animEffect transition="in" filter="checkerboard(across)">
                                      <p:cBhvr>
                                        <p:cTn id="10" dur="500"/>
                                        <p:tgtEl>
                                          <p:spTgt spid="86221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862215"/>
                                        </p:tgtEl>
                                        <p:attrNameLst>
                                          <p:attrName>style.visibility</p:attrName>
                                        </p:attrNameLst>
                                      </p:cBhvr>
                                      <p:to>
                                        <p:strVal val="visible"/>
                                      </p:to>
                                    </p:set>
                                    <p:animEffect transition="in" filter="checkerboard(across)">
                                      <p:cBhvr>
                                        <p:cTn id="13" dur="500"/>
                                        <p:tgtEl>
                                          <p:spTgt spid="8622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2214" grpId="0" animBg="1"/>
      <p:bldP spid="862215" grpId="0" animBg="1"/>
      <p:bldP spid="862216"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Kavşak Kazaları</a:t>
            </a:r>
            <a:endParaRPr lang="en-GB" sz="2800" dirty="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tr-TR" sz="2000" dirty="0">
                <a:highlight>
                  <a:srgbClr val="FFFFFF"/>
                </a:highlight>
              </a:rPr>
              <a:t>Çok taşıtlı kazalar</a:t>
            </a:r>
          </a:p>
          <a:p>
            <a:pPr marL="231775" indent="-231775" algn="just">
              <a:spcBef>
                <a:spcPts val="428"/>
              </a:spcBef>
              <a:spcAft>
                <a:spcPts val="600"/>
              </a:spcAft>
            </a:pPr>
            <a:r>
              <a:rPr lang="tr-TR" sz="2000" dirty="0">
                <a:highlight>
                  <a:srgbClr val="FFFFFF"/>
                </a:highlight>
              </a:rPr>
              <a:t>Tek taşıtlı kazalar</a:t>
            </a:r>
          </a:p>
          <a:p>
            <a:pPr marL="231775" indent="-231775" algn="just">
              <a:spcBef>
                <a:spcPts val="428"/>
              </a:spcBef>
              <a:spcAft>
                <a:spcPts val="600"/>
              </a:spcAft>
            </a:pPr>
            <a:r>
              <a:rPr lang="tr-TR" sz="2000" dirty="0">
                <a:highlight>
                  <a:srgbClr val="FFFFFF"/>
                </a:highlight>
              </a:rPr>
              <a:t>Taşıt-yaya kazaları</a:t>
            </a:r>
          </a:p>
          <a:p>
            <a:pPr marL="231775" indent="-231775" algn="just">
              <a:spcBef>
                <a:spcPts val="428"/>
              </a:spcBef>
              <a:spcAft>
                <a:spcPts val="600"/>
              </a:spcAft>
            </a:pPr>
            <a:r>
              <a:rPr lang="tr-TR" sz="2000" dirty="0">
                <a:highlight>
                  <a:srgbClr val="FFFFFF"/>
                </a:highlight>
              </a:rPr>
              <a:t>Taşıt-bisiklet kazaları</a:t>
            </a:r>
            <a:endParaRPr lang="tr-TR" sz="1800" dirty="0">
              <a:highlight>
                <a:srgbClr val="FFFFFF"/>
              </a:highlight>
            </a:endParaRPr>
          </a:p>
        </p:txBody>
      </p:sp>
      <p:sp>
        <p:nvSpPr>
          <p:cNvPr id="2" name="2 İçerik Yer Tutucusu">
            <a:extLst>
              <a:ext uri="{FF2B5EF4-FFF2-40B4-BE49-F238E27FC236}">
                <a16:creationId xmlns:a16="http://schemas.microsoft.com/office/drawing/2014/main" id="{10C822F5-22F8-5FAA-D070-D4292B977372}"/>
              </a:ext>
            </a:extLst>
          </p:cNvPr>
          <p:cNvSpPr txBox="1">
            <a:spLocks/>
          </p:cNvSpPr>
          <p:nvPr/>
        </p:nvSpPr>
        <p:spPr bwMode="auto">
          <a:xfrm>
            <a:off x="9080235" y="5740424"/>
            <a:ext cx="3111765"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TUİK (2024</a:t>
            </a:r>
            <a:r>
              <a:rPr lang="tr-TR" sz="2000" dirty="0">
                <a:solidFill>
                  <a:srgbClr val="E67E22"/>
                </a:solidFill>
                <a:latin typeface="Calibri" panose="020F0502020204030204" pitchFamily="34" charset="0"/>
              </a:rPr>
              <a:t>)</a:t>
            </a:r>
          </a:p>
        </p:txBody>
      </p:sp>
      <p:sp>
        <p:nvSpPr>
          <p:cNvPr id="3" name="Footer Placeholder 2">
            <a:extLst>
              <a:ext uri="{FF2B5EF4-FFF2-40B4-BE49-F238E27FC236}">
                <a16:creationId xmlns:a16="http://schemas.microsoft.com/office/drawing/2014/main" id="{8622224B-C3BB-B5C9-9515-A27694C6FC4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F0B5144-25C3-AFE4-76F1-76ACE627153E}"/>
              </a:ext>
            </a:extLst>
          </p:cNvPr>
          <p:cNvSpPr>
            <a:spLocks noGrp="1"/>
          </p:cNvSpPr>
          <p:nvPr>
            <p:ph type="sldNum" sz="quarter" idx="12"/>
          </p:nvPr>
        </p:nvSpPr>
        <p:spPr/>
        <p:txBody>
          <a:bodyPr/>
          <a:lstStyle/>
          <a:p>
            <a:fld id="{569C0BE8-202E-4C92-93E1-9D5F02441002}" type="slidenum">
              <a:rPr lang="en-GB" smtClean="0"/>
              <a:t>64</a:t>
            </a:fld>
            <a:endParaRPr lang="en-GB"/>
          </a:p>
        </p:txBody>
      </p:sp>
    </p:spTree>
    <p:extLst>
      <p:ext uri="{BB962C8B-B14F-4D97-AF65-F5344CB8AC3E}">
        <p14:creationId xmlns:p14="http://schemas.microsoft.com/office/powerpoint/2010/main" val="30717697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3">
            <a:extLst>
              <a:ext uri="{FF2B5EF4-FFF2-40B4-BE49-F238E27FC236}">
                <a16:creationId xmlns:a16="http://schemas.microsoft.com/office/drawing/2014/main" id="{99BFC571-D073-E47C-C3FE-3EF05E5259CE}"/>
              </a:ext>
            </a:extLst>
          </p:cNvPr>
          <p:cNvSpPr txBox="1">
            <a:spLocks noChangeArrowheads="1"/>
          </p:cNvSpPr>
          <p:nvPr/>
        </p:nvSpPr>
        <p:spPr bwMode="auto">
          <a:xfrm>
            <a:off x="3566503" y="1978133"/>
            <a:ext cx="4267200" cy="584775"/>
          </a:xfrm>
          <a:prstGeom prst="rect">
            <a:avLst/>
          </a:prstGeom>
          <a:noFill/>
          <a:ln w="3175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3000">
                <a:solidFill>
                  <a:schemeClr val="tx2"/>
                </a:solidFill>
                <a:latin typeface="Arial" panose="020B0604020202020204" pitchFamily="34" charset="0"/>
              </a:defRPr>
            </a:lvl1pPr>
            <a:lvl2pPr marL="742950" indent="-285750" eaLnBrk="0" hangingPunct="0">
              <a:defRPr sz="3000">
                <a:solidFill>
                  <a:schemeClr val="tx2"/>
                </a:solidFill>
                <a:latin typeface="Arial" panose="020B0604020202020204" pitchFamily="34" charset="0"/>
              </a:defRPr>
            </a:lvl2pPr>
            <a:lvl3pPr marL="1143000" indent="-228600" eaLnBrk="0" hangingPunct="0">
              <a:defRPr sz="3000">
                <a:solidFill>
                  <a:schemeClr val="tx2"/>
                </a:solidFill>
                <a:latin typeface="Arial" panose="020B0604020202020204" pitchFamily="34" charset="0"/>
              </a:defRPr>
            </a:lvl3pPr>
            <a:lvl4pPr marL="1600200" indent="-228600" eaLnBrk="0" hangingPunct="0">
              <a:defRPr sz="3000">
                <a:solidFill>
                  <a:schemeClr val="tx2"/>
                </a:solidFill>
                <a:latin typeface="Arial" panose="020B0604020202020204" pitchFamily="34" charset="0"/>
              </a:defRPr>
            </a:lvl4pPr>
            <a:lvl5pPr marL="2057400" indent="-228600" eaLnBrk="0" hangingPunct="0">
              <a:defRPr sz="3000">
                <a:solidFill>
                  <a:schemeClr val="tx2"/>
                </a:solidFill>
                <a:latin typeface="Arial" panose="020B0604020202020204" pitchFamily="34" charset="0"/>
              </a:defRPr>
            </a:lvl5pPr>
            <a:lvl6pPr marL="2514600" indent="-228600" eaLnBrk="0" fontAlgn="base" hangingPunct="0">
              <a:spcBef>
                <a:spcPct val="0"/>
              </a:spcBef>
              <a:spcAft>
                <a:spcPct val="0"/>
              </a:spcAft>
              <a:defRPr sz="3000">
                <a:solidFill>
                  <a:schemeClr val="tx2"/>
                </a:solidFill>
                <a:latin typeface="Arial" panose="020B0604020202020204" pitchFamily="34" charset="0"/>
              </a:defRPr>
            </a:lvl6pPr>
            <a:lvl7pPr marL="2971800" indent="-228600" eaLnBrk="0" fontAlgn="base" hangingPunct="0">
              <a:spcBef>
                <a:spcPct val="0"/>
              </a:spcBef>
              <a:spcAft>
                <a:spcPct val="0"/>
              </a:spcAft>
              <a:defRPr sz="3000">
                <a:solidFill>
                  <a:schemeClr val="tx2"/>
                </a:solidFill>
                <a:latin typeface="Arial" panose="020B0604020202020204" pitchFamily="34" charset="0"/>
              </a:defRPr>
            </a:lvl7pPr>
            <a:lvl8pPr marL="3429000" indent="-228600" eaLnBrk="0" fontAlgn="base" hangingPunct="0">
              <a:spcBef>
                <a:spcPct val="0"/>
              </a:spcBef>
              <a:spcAft>
                <a:spcPct val="0"/>
              </a:spcAft>
              <a:defRPr sz="3000">
                <a:solidFill>
                  <a:schemeClr val="tx2"/>
                </a:solidFill>
                <a:latin typeface="Arial" panose="020B0604020202020204" pitchFamily="34" charset="0"/>
              </a:defRPr>
            </a:lvl8pPr>
            <a:lvl9pPr marL="3886200" indent="-228600" eaLnBrk="0" fontAlgn="base" hangingPunct="0">
              <a:spcBef>
                <a:spcPct val="0"/>
              </a:spcBef>
              <a:spcAft>
                <a:spcPct val="0"/>
              </a:spcAft>
              <a:defRPr sz="3000">
                <a:solidFill>
                  <a:schemeClr val="tx2"/>
                </a:solidFill>
                <a:latin typeface="Arial" panose="020B0604020202020204" pitchFamily="34" charset="0"/>
              </a:defRPr>
            </a:lvl9pPr>
          </a:lstStyle>
          <a:p>
            <a:pPr algn="ctr"/>
            <a:r>
              <a:rPr lang="en-US" altLang="en-US" sz="3200" dirty="0" err="1">
                <a:solidFill>
                  <a:schemeClr val="tx1"/>
                </a:solidFill>
                <a:latin typeface="+mj-lt"/>
              </a:rPr>
              <a:t>N</a:t>
            </a:r>
            <a:r>
              <a:rPr lang="en-US" altLang="en-US" sz="3200" baseline="-25000" dirty="0" err="1">
                <a:solidFill>
                  <a:schemeClr val="tx1"/>
                </a:solidFill>
                <a:latin typeface="+mj-lt"/>
              </a:rPr>
              <a:t>spfint</a:t>
            </a:r>
            <a:r>
              <a:rPr lang="en-US" altLang="en-US" sz="3200" dirty="0">
                <a:solidFill>
                  <a:schemeClr val="tx1"/>
                </a:solidFill>
                <a:latin typeface="+mj-lt"/>
              </a:rPr>
              <a:t> = </a:t>
            </a:r>
            <a:r>
              <a:rPr lang="en-US" altLang="en-US" sz="3200" dirty="0" err="1">
                <a:solidFill>
                  <a:schemeClr val="tx1"/>
                </a:solidFill>
                <a:latin typeface="+mj-lt"/>
              </a:rPr>
              <a:t>N</a:t>
            </a:r>
            <a:r>
              <a:rPr lang="en-US" altLang="en-US" sz="3200" baseline="-25000" dirty="0" err="1">
                <a:solidFill>
                  <a:schemeClr val="tx1"/>
                </a:solidFill>
                <a:latin typeface="+mj-lt"/>
              </a:rPr>
              <a:t>bimv</a:t>
            </a:r>
            <a:r>
              <a:rPr lang="en-US" altLang="en-US" sz="3200" dirty="0">
                <a:solidFill>
                  <a:schemeClr val="tx1"/>
                </a:solidFill>
                <a:latin typeface="+mj-lt"/>
              </a:rPr>
              <a:t> + </a:t>
            </a:r>
            <a:r>
              <a:rPr lang="en-US" altLang="en-US" sz="3200" dirty="0" err="1">
                <a:solidFill>
                  <a:schemeClr val="tx1"/>
                </a:solidFill>
                <a:latin typeface="+mj-lt"/>
              </a:rPr>
              <a:t>N</a:t>
            </a:r>
            <a:r>
              <a:rPr lang="en-US" altLang="en-US" sz="3200" baseline="-25000" dirty="0" err="1">
                <a:solidFill>
                  <a:schemeClr val="tx1"/>
                </a:solidFill>
                <a:latin typeface="+mj-lt"/>
              </a:rPr>
              <a:t>bisv</a:t>
            </a:r>
            <a:endParaRPr lang="en-US" altLang="en-US" sz="3200" dirty="0">
              <a:solidFill>
                <a:schemeClr val="tx1"/>
              </a:solidFill>
              <a:latin typeface="+mj-lt"/>
            </a:endParaRPr>
          </a:p>
        </p:txBody>
      </p:sp>
      <p:sp>
        <p:nvSpPr>
          <p:cNvPr id="871429" name="Text Box 5">
            <a:extLst>
              <a:ext uri="{FF2B5EF4-FFF2-40B4-BE49-F238E27FC236}">
                <a16:creationId xmlns:a16="http://schemas.microsoft.com/office/drawing/2014/main" id="{AF7A9652-ACCF-FE6A-2B17-CB1D9C406B8B}"/>
              </a:ext>
            </a:extLst>
          </p:cNvPr>
          <p:cNvSpPr txBox="1">
            <a:spLocks noChangeArrowheads="1"/>
          </p:cNvSpPr>
          <p:nvPr/>
        </p:nvSpPr>
        <p:spPr bwMode="auto">
          <a:xfrm>
            <a:off x="286871" y="2889355"/>
            <a:ext cx="11546541" cy="1272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3000">
                <a:solidFill>
                  <a:schemeClr val="tx2"/>
                </a:solidFill>
                <a:latin typeface="Arial" panose="020B0604020202020204" pitchFamily="34" charset="0"/>
              </a:defRPr>
            </a:lvl1pPr>
            <a:lvl2pPr marL="742950" indent="-285750" eaLnBrk="0" hangingPunct="0">
              <a:defRPr sz="3000">
                <a:solidFill>
                  <a:schemeClr val="tx2"/>
                </a:solidFill>
                <a:latin typeface="Arial" panose="020B0604020202020204" pitchFamily="34" charset="0"/>
              </a:defRPr>
            </a:lvl2pPr>
            <a:lvl3pPr marL="1143000" indent="-228600" eaLnBrk="0" hangingPunct="0">
              <a:defRPr sz="3000">
                <a:solidFill>
                  <a:schemeClr val="tx2"/>
                </a:solidFill>
                <a:latin typeface="Arial" panose="020B0604020202020204" pitchFamily="34" charset="0"/>
              </a:defRPr>
            </a:lvl3pPr>
            <a:lvl4pPr marL="1600200" indent="-228600" eaLnBrk="0" hangingPunct="0">
              <a:defRPr sz="3000">
                <a:solidFill>
                  <a:schemeClr val="tx2"/>
                </a:solidFill>
                <a:latin typeface="Arial" panose="020B0604020202020204" pitchFamily="34" charset="0"/>
              </a:defRPr>
            </a:lvl4pPr>
            <a:lvl5pPr marL="2057400" indent="-228600" eaLnBrk="0" hangingPunct="0">
              <a:defRPr sz="3000">
                <a:solidFill>
                  <a:schemeClr val="tx2"/>
                </a:solidFill>
                <a:latin typeface="Arial" panose="020B0604020202020204" pitchFamily="34" charset="0"/>
              </a:defRPr>
            </a:lvl5pPr>
            <a:lvl6pPr marL="2514600" indent="-228600" eaLnBrk="0" fontAlgn="base" hangingPunct="0">
              <a:spcBef>
                <a:spcPct val="0"/>
              </a:spcBef>
              <a:spcAft>
                <a:spcPct val="0"/>
              </a:spcAft>
              <a:defRPr sz="3000">
                <a:solidFill>
                  <a:schemeClr val="tx2"/>
                </a:solidFill>
                <a:latin typeface="Arial" panose="020B0604020202020204" pitchFamily="34" charset="0"/>
              </a:defRPr>
            </a:lvl6pPr>
            <a:lvl7pPr marL="2971800" indent="-228600" eaLnBrk="0" fontAlgn="base" hangingPunct="0">
              <a:spcBef>
                <a:spcPct val="0"/>
              </a:spcBef>
              <a:spcAft>
                <a:spcPct val="0"/>
              </a:spcAft>
              <a:defRPr sz="3000">
                <a:solidFill>
                  <a:schemeClr val="tx2"/>
                </a:solidFill>
                <a:latin typeface="Arial" panose="020B0604020202020204" pitchFamily="34" charset="0"/>
              </a:defRPr>
            </a:lvl7pPr>
            <a:lvl8pPr marL="3429000" indent="-228600" eaLnBrk="0" fontAlgn="base" hangingPunct="0">
              <a:spcBef>
                <a:spcPct val="0"/>
              </a:spcBef>
              <a:spcAft>
                <a:spcPct val="0"/>
              </a:spcAft>
              <a:defRPr sz="3000">
                <a:solidFill>
                  <a:schemeClr val="tx2"/>
                </a:solidFill>
                <a:latin typeface="Arial" panose="020B0604020202020204" pitchFamily="34" charset="0"/>
              </a:defRPr>
            </a:lvl8pPr>
            <a:lvl9pPr marL="3886200" indent="-228600" eaLnBrk="0" fontAlgn="base" hangingPunct="0">
              <a:spcBef>
                <a:spcPct val="0"/>
              </a:spcBef>
              <a:spcAft>
                <a:spcPct val="0"/>
              </a:spcAft>
              <a:defRPr sz="3000">
                <a:solidFill>
                  <a:schemeClr val="tx2"/>
                </a:solidFill>
                <a:latin typeface="Arial" panose="020B0604020202020204" pitchFamily="34" charset="0"/>
              </a:defRPr>
            </a:lvl9pPr>
          </a:lstStyle>
          <a:p>
            <a:pPr marL="231775" indent="-231775" algn="just" fontAlgn="base">
              <a:spcBef>
                <a:spcPts val="428"/>
              </a:spcBef>
              <a:spcAft>
                <a:spcPts val="600"/>
              </a:spcAft>
              <a:buFont typeface="Arial" charset="0"/>
              <a:buChar char="•"/>
            </a:pPr>
            <a:r>
              <a:rPr lang="en-US" altLang="en-US" sz="2000" dirty="0" err="1">
                <a:solidFill>
                  <a:schemeClr val="tx1"/>
                </a:solidFill>
                <a:latin typeface="Calibri "/>
              </a:rPr>
              <a:t>N</a:t>
            </a:r>
            <a:r>
              <a:rPr lang="en-US" altLang="en-US" sz="2000" baseline="-25000" dirty="0" err="1">
                <a:solidFill>
                  <a:schemeClr val="tx1"/>
                </a:solidFill>
                <a:latin typeface="Calibri "/>
              </a:rPr>
              <a:t>spfint</a:t>
            </a:r>
            <a:r>
              <a:rPr lang="en-US" altLang="en-US" sz="2000" dirty="0">
                <a:solidFill>
                  <a:schemeClr val="tx1"/>
                </a:solidFill>
                <a:latin typeface="Calibri "/>
              </a:rPr>
              <a:t> = </a:t>
            </a:r>
            <a:r>
              <a:rPr lang="tr-TR" altLang="en-US" sz="2000" dirty="0">
                <a:solidFill>
                  <a:schemeClr val="tx1"/>
                </a:solidFill>
                <a:latin typeface="Calibri "/>
              </a:rPr>
              <a:t> Temel koşullar altında beklenen yıllık toplam kaza sayısı (yaya ve bisiklet kaza sayısı hariç)</a:t>
            </a:r>
            <a:endParaRPr lang="en-US" altLang="en-US" sz="2000" dirty="0">
              <a:solidFill>
                <a:schemeClr val="tx1"/>
              </a:solidFill>
              <a:latin typeface="Calibri "/>
            </a:endParaRPr>
          </a:p>
          <a:p>
            <a:pPr marL="231775" indent="-231775" algn="just" fontAlgn="base">
              <a:spcBef>
                <a:spcPts val="428"/>
              </a:spcBef>
              <a:spcAft>
                <a:spcPts val="600"/>
              </a:spcAft>
              <a:buFont typeface="Arial" charset="0"/>
              <a:buChar char="•"/>
            </a:pPr>
            <a:r>
              <a:rPr lang="en-US" altLang="en-US" sz="2000" dirty="0" err="1">
                <a:solidFill>
                  <a:schemeClr val="tx1"/>
                </a:solidFill>
                <a:latin typeface="Calibri "/>
              </a:rPr>
              <a:t>N</a:t>
            </a:r>
            <a:r>
              <a:rPr lang="en-US" altLang="en-US" sz="2000" baseline="-25000" dirty="0" err="1">
                <a:solidFill>
                  <a:schemeClr val="tx1"/>
                </a:solidFill>
                <a:latin typeface="Calibri "/>
              </a:rPr>
              <a:t>bimv</a:t>
            </a:r>
            <a:r>
              <a:rPr lang="en-US" altLang="en-US" sz="2000" baseline="-25000" dirty="0">
                <a:solidFill>
                  <a:schemeClr val="tx1"/>
                </a:solidFill>
                <a:latin typeface="Calibri "/>
              </a:rPr>
              <a:t> </a:t>
            </a:r>
            <a:r>
              <a:rPr lang="en-US" altLang="en-US" sz="2000" dirty="0">
                <a:solidFill>
                  <a:schemeClr val="tx1"/>
                </a:solidFill>
                <a:latin typeface="Calibri "/>
              </a:rPr>
              <a:t>= </a:t>
            </a:r>
            <a:r>
              <a:rPr lang="tr-TR" altLang="en-US" sz="2000" dirty="0">
                <a:solidFill>
                  <a:schemeClr val="tx1"/>
                </a:solidFill>
                <a:latin typeface="Calibri "/>
              </a:rPr>
              <a:t>Temel koşullar altında beklenen yıllık çok taşıtlı kaza sayısı</a:t>
            </a:r>
          </a:p>
          <a:p>
            <a:pPr marL="231775" indent="-231775" algn="just" fontAlgn="base">
              <a:spcBef>
                <a:spcPts val="428"/>
              </a:spcBef>
              <a:spcAft>
                <a:spcPts val="600"/>
              </a:spcAft>
              <a:buFont typeface="Arial" charset="0"/>
              <a:buChar char="•"/>
            </a:pPr>
            <a:r>
              <a:rPr lang="en-US" altLang="en-US" sz="2000" dirty="0" err="1">
                <a:solidFill>
                  <a:schemeClr val="tx1"/>
                </a:solidFill>
                <a:latin typeface="Calibri "/>
              </a:rPr>
              <a:t>N</a:t>
            </a:r>
            <a:r>
              <a:rPr lang="en-US" altLang="en-US" sz="2000" baseline="-25000" dirty="0" err="1">
                <a:solidFill>
                  <a:schemeClr val="tx1"/>
                </a:solidFill>
                <a:latin typeface="Calibri "/>
              </a:rPr>
              <a:t>bisv</a:t>
            </a:r>
            <a:r>
              <a:rPr lang="en-US" altLang="en-US" sz="2000" dirty="0">
                <a:solidFill>
                  <a:schemeClr val="tx1"/>
                </a:solidFill>
                <a:latin typeface="Calibri "/>
              </a:rPr>
              <a:t> = </a:t>
            </a:r>
            <a:r>
              <a:rPr lang="tr-TR" altLang="en-US" sz="2000" dirty="0">
                <a:solidFill>
                  <a:schemeClr val="tx1"/>
                </a:solidFill>
                <a:latin typeface="Calibri "/>
              </a:rPr>
              <a:t>Temel koşullar altında beklenen yıllık tek taşıtlı kaza sayısı</a:t>
            </a:r>
            <a:endParaRPr lang="en-US" altLang="en-US" sz="2000" dirty="0">
              <a:solidFill>
                <a:schemeClr val="tx1"/>
              </a:solidFill>
              <a:latin typeface="Calibri "/>
            </a:endParaRPr>
          </a:p>
        </p:txBody>
      </p:sp>
      <p:sp>
        <p:nvSpPr>
          <p:cNvPr id="4" name="Text Placeholder 2">
            <a:extLst>
              <a:ext uri="{FF2B5EF4-FFF2-40B4-BE49-F238E27FC236}">
                <a16:creationId xmlns:a16="http://schemas.microsoft.com/office/drawing/2014/main" id="{3BB0F904-9E86-9DB6-8D65-959527F8ECCA}"/>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Kentsel/Banliyö Kavşak Kazalarında Performans Fonksiyonları</a:t>
            </a:r>
            <a:endParaRPr lang="en-GB" sz="2800" dirty="0">
              <a:solidFill>
                <a:srgbClr val="00717F"/>
              </a:solidFill>
              <a:latin typeface="Myriad Pro" panose="020B0503030403020204" pitchFamily="34" charset="0"/>
              <a:ea typeface="Open Sans Extrabold"/>
              <a:cs typeface="Open Sans Extrabold"/>
            </a:endParaRPr>
          </a:p>
        </p:txBody>
      </p:sp>
      <p:sp>
        <p:nvSpPr>
          <p:cNvPr id="2" name="Footer Placeholder 1">
            <a:extLst>
              <a:ext uri="{FF2B5EF4-FFF2-40B4-BE49-F238E27FC236}">
                <a16:creationId xmlns:a16="http://schemas.microsoft.com/office/drawing/2014/main" id="{0C5BB295-977E-E3AA-E749-B60C827CFBDF}"/>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1D2BBA37-8F1E-0916-66F8-5D071BB47914}"/>
              </a:ext>
            </a:extLst>
          </p:cNvPr>
          <p:cNvSpPr>
            <a:spLocks noGrp="1"/>
          </p:cNvSpPr>
          <p:nvPr>
            <p:ph type="sldNum" sz="quarter" idx="12"/>
          </p:nvPr>
        </p:nvSpPr>
        <p:spPr/>
        <p:txBody>
          <a:bodyPr/>
          <a:lstStyle/>
          <a:p>
            <a:fld id="{569C0BE8-202E-4C92-93E1-9D5F02441002}" type="slidenum">
              <a:rPr lang="en-GB" smtClean="0"/>
              <a:t>65</a:t>
            </a:fld>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871429">
                                            <p:txEl>
                                              <p:pRg st="0" end="0"/>
                                            </p:txEl>
                                          </p:spTgt>
                                        </p:tgtEl>
                                        <p:attrNameLst>
                                          <p:attrName>style.visibility</p:attrName>
                                        </p:attrNameLst>
                                      </p:cBhvr>
                                      <p:to>
                                        <p:strVal val="visible"/>
                                      </p:to>
                                    </p:set>
                                    <p:animEffect transition="in" filter="checkerboard(across)">
                                      <p:cBhvr>
                                        <p:cTn id="7" dur="500"/>
                                        <p:tgtEl>
                                          <p:spTgt spid="87142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871429">
                                            <p:txEl>
                                              <p:pRg st="1" end="1"/>
                                            </p:txEl>
                                          </p:spTgt>
                                        </p:tgtEl>
                                        <p:attrNameLst>
                                          <p:attrName>style.visibility</p:attrName>
                                        </p:attrNameLst>
                                      </p:cBhvr>
                                      <p:to>
                                        <p:strVal val="visible"/>
                                      </p:to>
                                    </p:set>
                                    <p:animEffect transition="in" filter="checkerboard(across)">
                                      <p:cBhvr>
                                        <p:cTn id="12" dur="500"/>
                                        <p:tgtEl>
                                          <p:spTgt spid="8714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871429">
                                            <p:txEl>
                                              <p:pRg st="2" end="2"/>
                                            </p:txEl>
                                          </p:spTgt>
                                        </p:tgtEl>
                                        <p:attrNameLst>
                                          <p:attrName>style.visibility</p:attrName>
                                        </p:attrNameLst>
                                      </p:cBhvr>
                                      <p:to>
                                        <p:strVal val="visible"/>
                                      </p:to>
                                    </p:set>
                                    <p:animEffect transition="in" filter="checkerboard(across)">
                                      <p:cBhvr>
                                        <p:cTn id="17" dur="500"/>
                                        <p:tgtEl>
                                          <p:spTgt spid="8714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3BB0F904-9E86-9DB6-8D65-959527F8ECCA}"/>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Kavşak Türleri</a:t>
            </a:r>
            <a:endParaRPr lang="en-GB" sz="2800" dirty="0">
              <a:solidFill>
                <a:srgbClr val="00717F"/>
              </a:solidFill>
              <a:latin typeface="Myriad Pro" panose="020B0503030403020204" pitchFamily="34" charset="0"/>
              <a:ea typeface="Open Sans Extrabold"/>
              <a:cs typeface="Open Sans Extrabold"/>
            </a:endParaRPr>
          </a:p>
        </p:txBody>
      </p:sp>
      <p:sp>
        <p:nvSpPr>
          <p:cNvPr id="2" name="2 İçerik Yer Tutucusu">
            <a:extLst>
              <a:ext uri="{FF2B5EF4-FFF2-40B4-BE49-F238E27FC236}">
                <a16:creationId xmlns:a16="http://schemas.microsoft.com/office/drawing/2014/main" id="{8A0B21C3-94C9-2B71-9549-766B237338FA}"/>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tr-TR" sz="2000" dirty="0"/>
              <a:t>3 kollu kavşak, ikincil kolda DUR levhası var (3ST).</a:t>
            </a:r>
          </a:p>
          <a:p>
            <a:pPr marL="231775" indent="-231775" algn="just">
              <a:spcBef>
                <a:spcPts val="428"/>
              </a:spcBef>
              <a:spcAft>
                <a:spcPts val="600"/>
              </a:spcAft>
            </a:pPr>
            <a:r>
              <a:rPr lang="tr-TR" sz="2000" dirty="0"/>
              <a:t>3 kollu sinyalize kavşak (3SG).</a:t>
            </a:r>
          </a:p>
          <a:p>
            <a:pPr marL="231775" indent="-231775" algn="just">
              <a:spcBef>
                <a:spcPts val="428"/>
              </a:spcBef>
              <a:spcAft>
                <a:spcPts val="600"/>
              </a:spcAft>
            </a:pPr>
            <a:r>
              <a:rPr lang="tr-TR" sz="2000" dirty="0"/>
              <a:t>4 kollu kavşak, ikincil kollarda DUR levhası var (3ST).</a:t>
            </a:r>
          </a:p>
          <a:p>
            <a:pPr marL="231775" indent="-231775" algn="just">
              <a:spcBef>
                <a:spcPts val="428"/>
              </a:spcBef>
              <a:spcAft>
                <a:spcPts val="600"/>
              </a:spcAft>
            </a:pPr>
            <a:r>
              <a:rPr lang="tr-TR" sz="2000" dirty="0"/>
              <a:t>4 kollu sinyalize kavşak (4SG). </a:t>
            </a:r>
          </a:p>
          <a:p>
            <a:pPr marL="0" indent="0" algn="just">
              <a:spcBef>
                <a:spcPts val="428"/>
              </a:spcBef>
              <a:spcAft>
                <a:spcPts val="600"/>
              </a:spcAft>
              <a:buNone/>
            </a:pPr>
            <a:endParaRPr lang="tr-TR" sz="1800" dirty="0">
              <a:highlight>
                <a:srgbClr val="FFFFFF"/>
              </a:highlight>
            </a:endParaRPr>
          </a:p>
          <a:p>
            <a:pPr marL="0" indent="0" algn="just">
              <a:spcBef>
                <a:spcPts val="428"/>
              </a:spcBef>
              <a:spcAft>
                <a:spcPts val="600"/>
              </a:spcAft>
              <a:buNone/>
            </a:pPr>
            <a:endParaRPr lang="tr-TR" sz="1800" dirty="0">
              <a:solidFill>
                <a:srgbClr val="222222"/>
              </a:solidFill>
              <a:highlight>
                <a:srgbClr val="FFFFFF"/>
              </a:highlight>
            </a:endParaRPr>
          </a:p>
          <a:p>
            <a:pPr marL="0" indent="0" algn="just">
              <a:buNone/>
            </a:pPr>
            <a:endParaRPr lang="tr-TR" sz="1800" dirty="0"/>
          </a:p>
        </p:txBody>
      </p:sp>
      <p:sp>
        <p:nvSpPr>
          <p:cNvPr id="3" name="Footer Placeholder 2">
            <a:extLst>
              <a:ext uri="{FF2B5EF4-FFF2-40B4-BE49-F238E27FC236}">
                <a16:creationId xmlns:a16="http://schemas.microsoft.com/office/drawing/2014/main" id="{8C1AA6E1-E7FB-80BD-C701-098B66673E4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3ABF981-100F-EAD0-4BC5-10EABF2A70E0}"/>
              </a:ext>
            </a:extLst>
          </p:cNvPr>
          <p:cNvSpPr>
            <a:spLocks noGrp="1"/>
          </p:cNvSpPr>
          <p:nvPr>
            <p:ph type="sldNum" sz="quarter" idx="12"/>
          </p:nvPr>
        </p:nvSpPr>
        <p:spPr/>
        <p:txBody>
          <a:bodyPr/>
          <a:lstStyle/>
          <a:p>
            <a:fld id="{569C0BE8-202E-4C92-93E1-9D5F02441002}" type="slidenum">
              <a:rPr lang="en-GB" smtClean="0"/>
              <a:t>66</a:t>
            </a:fld>
            <a:endParaRPr lang="en-GB"/>
          </a:p>
        </p:txBody>
      </p:sp>
    </p:spTree>
    <p:extLst>
      <p:ext uri="{BB962C8B-B14F-4D97-AF65-F5344CB8AC3E}">
        <p14:creationId xmlns:p14="http://schemas.microsoft.com/office/powerpoint/2010/main" val="237448230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3BB0F904-9E86-9DB6-8D65-959527F8ECCA}"/>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Çok Taşıtlı Kazalar</a:t>
            </a:r>
            <a:endParaRPr lang="en-GB" sz="2800" dirty="0">
              <a:solidFill>
                <a:srgbClr val="00717F"/>
              </a:solidFill>
              <a:latin typeface="Myriad Pro" panose="020B0503030403020204" pitchFamily="34" charset="0"/>
              <a:ea typeface="Open Sans Extrabold"/>
              <a:cs typeface="Open Sans Extrabold"/>
            </a:endParaRPr>
          </a:p>
        </p:txBody>
      </p:sp>
      <p:sp>
        <p:nvSpPr>
          <p:cNvPr id="3" name="Text Box 3">
            <a:extLst>
              <a:ext uri="{FF2B5EF4-FFF2-40B4-BE49-F238E27FC236}">
                <a16:creationId xmlns:a16="http://schemas.microsoft.com/office/drawing/2014/main" id="{C3986407-639A-0B30-69DB-E1CB56B04951}"/>
              </a:ext>
            </a:extLst>
          </p:cNvPr>
          <p:cNvSpPr txBox="1">
            <a:spLocks noChangeArrowheads="1"/>
          </p:cNvSpPr>
          <p:nvPr/>
        </p:nvSpPr>
        <p:spPr bwMode="auto">
          <a:xfrm>
            <a:off x="1600200" y="1932563"/>
            <a:ext cx="8991600" cy="584775"/>
          </a:xfrm>
          <a:prstGeom prst="rect">
            <a:avLst/>
          </a:prstGeom>
          <a:noFill/>
          <a:ln w="3175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3000">
                <a:solidFill>
                  <a:schemeClr val="tx2"/>
                </a:solidFill>
                <a:latin typeface="Arial" panose="020B0604020202020204" pitchFamily="34" charset="0"/>
              </a:defRPr>
            </a:lvl1pPr>
            <a:lvl2pPr marL="742950" indent="-285750" eaLnBrk="0" hangingPunct="0">
              <a:defRPr sz="3000">
                <a:solidFill>
                  <a:schemeClr val="tx2"/>
                </a:solidFill>
                <a:latin typeface="Arial" panose="020B0604020202020204" pitchFamily="34" charset="0"/>
              </a:defRPr>
            </a:lvl2pPr>
            <a:lvl3pPr marL="1143000" indent="-228600" eaLnBrk="0" hangingPunct="0">
              <a:defRPr sz="3000">
                <a:solidFill>
                  <a:schemeClr val="tx2"/>
                </a:solidFill>
                <a:latin typeface="Arial" panose="020B0604020202020204" pitchFamily="34" charset="0"/>
              </a:defRPr>
            </a:lvl3pPr>
            <a:lvl4pPr marL="1600200" indent="-228600" eaLnBrk="0" hangingPunct="0">
              <a:defRPr sz="3000">
                <a:solidFill>
                  <a:schemeClr val="tx2"/>
                </a:solidFill>
                <a:latin typeface="Arial" panose="020B0604020202020204" pitchFamily="34" charset="0"/>
              </a:defRPr>
            </a:lvl4pPr>
            <a:lvl5pPr marL="2057400" indent="-228600" eaLnBrk="0" hangingPunct="0">
              <a:defRPr sz="3000">
                <a:solidFill>
                  <a:schemeClr val="tx2"/>
                </a:solidFill>
                <a:latin typeface="Arial" panose="020B0604020202020204" pitchFamily="34" charset="0"/>
              </a:defRPr>
            </a:lvl5pPr>
            <a:lvl6pPr marL="2514600" indent="-228600" eaLnBrk="0" fontAlgn="base" hangingPunct="0">
              <a:spcBef>
                <a:spcPct val="0"/>
              </a:spcBef>
              <a:spcAft>
                <a:spcPct val="0"/>
              </a:spcAft>
              <a:defRPr sz="3000">
                <a:solidFill>
                  <a:schemeClr val="tx2"/>
                </a:solidFill>
                <a:latin typeface="Arial" panose="020B0604020202020204" pitchFamily="34" charset="0"/>
              </a:defRPr>
            </a:lvl6pPr>
            <a:lvl7pPr marL="2971800" indent="-228600" eaLnBrk="0" fontAlgn="base" hangingPunct="0">
              <a:spcBef>
                <a:spcPct val="0"/>
              </a:spcBef>
              <a:spcAft>
                <a:spcPct val="0"/>
              </a:spcAft>
              <a:defRPr sz="3000">
                <a:solidFill>
                  <a:schemeClr val="tx2"/>
                </a:solidFill>
                <a:latin typeface="Arial" panose="020B0604020202020204" pitchFamily="34" charset="0"/>
              </a:defRPr>
            </a:lvl7pPr>
            <a:lvl8pPr marL="3429000" indent="-228600" eaLnBrk="0" fontAlgn="base" hangingPunct="0">
              <a:spcBef>
                <a:spcPct val="0"/>
              </a:spcBef>
              <a:spcAft>
                <a:spcPct val="0"/>
              </a:spcAft>
              <a:defRPr sz="3000">
                <a:solidFill>
                  <a:schemeClr val="tx2"/>
                </a:solidFill>
                <a:latin typeface="Arial" panose="020B0604020202020204" pitchFamily="34" charset="0"/>
              </a:defRPr>
            </a:lvl8pPr>
            <a:lvl9pPr marL="3886200" indent="-228600" eaLnBrk="0" fontAlgn="base" hangingPunct="0">
              <a:spcBef>
                <a:spcPct val="0"/>
              </a:spcBef>
              <a:spcAft>
                <a:spcPct val="0"/>
              </a:spcAft>
              <a:defRPr sz="3000">
                <a:solidFill>
                  <a:schemeClr val="tx2"/>
                </a:solidFill>
                <a:latin typeface="Arial" panose="020B0604020202020204" pitchFamily="34" charset="0"/>
              </a:defRPr>
            </a:lvl9pPr>
          </a:lstStyle>
          <a:p>
            <a:pPr algn="ctr"/>
            <a:r>
              <a:rPr lang="en-US" altLang="en-US" sz="3200" dirty="0" err="1">
                <a:solidFill>
                  <a:schemeClr val="tx1"/>
                </a:solidFill>
                <a:latin typeface="+mj-lt"/>
              </a:rPr>
              <a:t>N</a:t>
            </a:r>
            <a:r>
              <a:rPr lang="en-US" altLang="en-US" sz="3200" baseline="-25000" dirty="0" err="1">
                <a:solidFill>
                  <a:schemeClr val="tx1"/>
                </a:solidFill>
                <a:latin typeface="+mj-lt"/>
              </a:rPr>
              <a:t>bimv</a:t>
            </a:r>
            <a:r>
              <a:rPr lang="en-US" altLang="en-US" sz="3200" dirty="0">
                <a:solidFill>
                  <a:schemeClr val="tx1"/>
                </a:solidFill>
                <a:latin typeface="+mj-lt"/>
              </a:rPr>
              <a:t> = exp(a + b ln(</a:t>
            </a:r>
            <a:r>
              <a:rPr lang="en-US" altLang="en-US" sz="3200" dirty="0" err="1">
                <a:solidFill>
                  <a:schemeClr val="tx1"/>
                </a:solidFill>
                <a:latin typeface="+mj-lt"/>
              </a:rPr>
              <a:t>AADT</a:t>
            </a:r>
            <a:r>
              <a:rPr lang="en-US" altLang="en-US" sz="3200" baseline="-25000" dirty="0" err="1">
                <a:solidFill>
                  <a:schemeClr val="tx1"/>
                </a:solidFill>
                <a:latin typeface="+mj-lt"/>
              </a:rPr>
              <a:t>maj</a:t>
            </a:r>
            <a:r>
              <a:rPr lang="en-US" altLang="en-US" sz="3200" dirty="0">
                <a:solidFill>
                  <a:schemeClr val="tx1"/>
                </a:solidFill>
                <a:latin typeface="+mj-lt"/>
              </a:rPr>
              <a:t>) + c ln(</a:t>
            </a:r>
            <a:r>
              <a:rPr lang="en-US" altLang="en-US" sz="3200" dirty="0" err="1">
                <a:solidFill>
                  <a:schemeClr val="tx1"/>
                </a:solidFill>
                <a:latin typeface="+mj-lt"/>
              </a:rPr>
              <a:t>AADT</a:t>
            </a:r>
            <a:r>
              <a:rPr lang="en-US" altLang="en-US" sz="3200" baseline="-25000" dirty="0" err="1">
                <a:solidFill>
                  <a:schemeClr val="tx1"/>
                </a:solidFill>
                <a:latin typeface="+mj-lt"/>
              </a:rPr>
              <a:t>min</a:t>
            </a:r>
            <a:r>
              <a:rPr lang="en-US" altLang="en-US" sz="3200" dirty="0">
                <a:solidFill>
                  <a:schemeClr val="tx1"/>
                </a:solidFill>
                <a:latin typeface="+mj-lt"/>
              </a:rPr>
              <a:t>))</a:t>
            </a:r>
          </a:p>
        </p:txBody>
      </p:sp>
      <p:sp>
        <p:nvSpPr>
          <p:cNvPr id="5" name="Text Box 5">
            <a:extLst>
              <a:ext uri="{FF2B5EF4-FFF2-40B4-BE49-F238E27FC236}">
                <a16:creationId xmlns:a16="http://schemas.microsoft.com/office/drawing/2014/main" id="{19CE49F3-1995-EE73-9A1B-4D83ACA02BFB}"/>
              </a:ext>
            </a:extLst>
          </p:cNvPr>
          <p:cNvSpPr txBox="1">
            <a:spLocks noChangeArrowheads="1"/>
          </p:cNvSpPr>
          <p:nvPr/>
        </p:nvSpPr>
        <p:spPr bwMode="auto">
          <a:xfrm>
            <a:off x="286871" y="2889355"/>
            <a:ext cx="11546541" cy="2205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3000">
                <a:solidFill>
                  <a:schemeClr val="tx2"/>
                </a:solidFill>
                <a:latin typeface="Arial" panose="020B0604020202020204" pitchFamily="34" charset="0"/>
              </a:defRPr>
            </a:lvl1pPr>
            <a:lvl2pPr marL="742950" indent="-285750" eaLnBrk="0" hangingPunct="0">
              <a:defRPr sz="3000">
                <a:solidFill>
                  <a:schemeClr val="tx2"/>
                </a:solidFill>
                <a:latin typeface="Arial" panose="020B0604020202020204" pitchFamily="34" charset="0"/>
              </a:defRPr>
            </a:lvl2pPr>
            <a:lvl3pPr marL="1143000" indent="-228600" eaLnBrk="0" hangingPunct="0">
              <a:defRPr sz="3000">
                <a:solidFill>
                  <a:schemeClr val="tx2"/>
                </a:solidFill>
                <a:latin typeface="Arial" panose="020B0604020202020204" pitchFamily="34" charset="0"/>
              </a:defRPr>
            </a:lvl3pPr>
            <a:lvl4pPr marL="1600200" indent="-228600" eaLnBrk="0" hangingPunct="0">
              <a:defRPr sz="3000">
                <a:solidFill>
                  <a:schemeClr val="tx2"/>
                </a:solidFill>
                <a:latin typeface="Arial" panose="020B0604020202020204" pitchFamily="34" charset="0"/>
              </a:defRPr>
            </a:lvl4pPr>
            <a:lvl5pPr marL="2057400" indent="-228600" eaLnBrk="0" hangingPunct="0">
              <a:defRPr sz="3000">
                <a:solidFill>
                  <a:schemeClr val="tx2"/>
                </a:solidFill>
                <a:latin typeface="Arial" panose="020B0604020202020204" pitchFamily="34" charset="0"/>
              </a:defRPr>
            </a:lvl5pPr>
            <a:lvl6pPr marL="2514600" indent="-228600" eaLnBrk="0" fontAlgn="base" hangingPunct="0">
              <a:spcBef>
                <a:spcPct val="0"/>
              </a:spcBef>
              <a:spcAft>
                <a:spcPct val="0"/>
              </a:spcAft>
              <a:defRPr sz="3000">
                <a:solidFill>
                  <a:schemeClr val="tx2"/>
                </a:solidFill>
                <a:latin typeface="Arial" panose="020B0604020202020204" pitchFamily="34" charset="0"/>
              </a:defRPr>
            </a:lvl6pPr>
            <a:lvl7pPr marL="2971800" indent="-228600" eaLnBrk="0" fontAlgn="base" hangingPunct="0">
              <a:spcBef>
                <a:spcPct val="0"/>
              </a:spcBef>
              <a:spcAft>
                <a:spcPct val="0"/>
              </a:spcAft>
              <a:defRPr sz="3000">
                <a:solidFill>
                  <a:schemeClr val="tx2"/>
                </a:solidFill>
                <a:latin typeface="Arial" panose="020B0604020202020204" pitchFamily="34" charset="0"/>
              </a:defRPr>
            </a:lvl7pPr>
            <a:lvl8pPr marL="3429000" indent="-228600" eaLnBrk="0" fontAlgn="base" hangingPunct="0">
              <a:spcBef>
                <a:spcPct val="0"/>
              </a:spcBef>
              <a:spcAft>
                <a:spcPct val="0"/>
              </a:spcAft>
              <a:defRPr sz="3000">
                <a:solidFill>
                  <a:schemeClr val="tx2"/>
                </a:solidFill>
                <a:latin typeface="Arial" panose="020B0604020202020204" pitchFamily="34" charset="0"/>
              </a:defRPr>
            </a:lvl8pPr>
            <a:lvl9pPr marL="3886200" indent="-228600" eaLnBrk="0" fontAlgn="base" hangingPunct="0">
              <a:spcBef>
                <a:spcPct val="0"/>
              </a:spcBef>
              <a:spcAft>
                <a:spcPct val="0"/>
              </a:spcAft>
              <a:defRPr sz="3000">
                <a:solidFill>
                  <a:schemeClr val="tx2"/>
                </a:solidFill>
                <a:latin typeface="Arial" panose="020B0604020202020204" pitchFamily="34" charset="0"/>
              </a:defRPr>
            </a:lvl9pPr>
          </a:lstStyle>
          <a:p>
            <a:pPr marL="231775" indent="-231775" algn="just" fontAlgn="base">
              <a:spcBef>
                <a:spcPts val="428"/>
              </a:spcBef>
              <a:spcAft>
                <a:spcPts val="600"/>
              </a:spcAft>
              <a:buFont typeface="Arial" charset="0"/>
              <a:buChar char="•"/>
            </a:pPr>
            <a:r>
              <a:rPr lang="en-US" altLang="en-US" sz="2000" dirty="0" err="1">
                <a:solidFill>
                  <a:schemeClr val="tx1"/>
                </a:solidFill>
                <a:latin typeface="Calibri "/>
              </a:rPr>
              <a:t>N</a:t>
            </a:r>
            <a:r>
              <a:rPr lang="en-US" altLang="en-US" sz="2000" baseline="-25000" dirty="0" err="1">
                <a:solidFill>
                  <a:schemeClr val="tx1"/>
                </a:solidFill>
                <a:latin typeface="Calibri "/>
              </a:rPr>
              <a:t>bimv</a:t>
            </a:r>
            <a:r>
              <a:rPr lang="en-US" altLang="en-US" sz="2000" baseline="-25000" dirty="0">
                <a:solidFill>
                  <a:schemeClr val="tx1"/>
                </a:solidFill>
                <a:latin typeface="Calibri "/>
              </a:rPr>
              <a:t> </a:t>
            </a:r>
            <a:r>
              <a:rPr lang="en-US" altLang="en-US" sz="2000" dirty="0">
                <a:solidFill>
                  <a:schemeClr val="tx1"/>
                </a:solidFill>
                <a:latin typeface="Calibri "/>
              </a:rPr>
              <a:t>= </a:t>
            </a:r>
            <a:r>
              <a:rPr lang="tr-TR" altLang="en-US" sz="2000" dirty="0">
                <a:solidFill>
                  <a:schemeClr val="accent2"/>
                </a:solidFill>
                <a:latin typeface="Calibri "/>
              </a:rPr>
              <a:t>Temel koşullar altında </a:t>
            </a:r>
            <a:r>
              <a:rPr lang="tr-TR" altLang="en-US" sz="2000" dirty="0">
                <a:solidFill>
                  <a:schemeClr val="tx1"/>
                </a:solidFill>
                <a:latin typeface="Calibri "/>
              </a:rPr>
              <a:t>beklenen yıllık çok taşıtlı kaza sayısı</a:t>
            </a:r>
          </a:p>
          <a:p>
            <a:pPr marL="231775" indent="-231775" algn="just" fontAlgn="base">
              <a:spcBef>
                <a:spcPts val="428"/>
              </a:spcBef>
              <a:spcAft>
                <a:spcPts val="600"/>
              </a:spcAft>
              <a:buFont typeface="Arial" charset="0"/>
              <a:buChar char="•"/>
            </a:pPr>
            <a:r>
              <a:rPr lang="tr-TR" altLang="en-US" sz="2000" dirty="0">
                <a:solidFill>
                  <a:schemeClr val="tx1"/>
                </a:solidFill>
                <a:latin typeface="Calibri "/>
              </a:rPr>
              <a:t>AADT</a:t>
            </a:r>
            <a:r>
              <a:rPr lang="tr-TR" altLang="en-US" sz="2000" baseline="-25000" dirty="0">
                <a:solidFill>
                  <a:schemeClr val="tx1"/>
                </a:solidFill>
                <a:latin typeface="Calibri "/>
              </a:rPr>
              <a:t>maj</a:t>
            </a:r>
            <a:r>
              <a:rPr lang="en-US" altLang="en-US" sz="2000" dirty="0">
                <a:solidFill>
                  <a:schemeClr val="tx1"/>
                </a:solidFill>
                <a:latin typeface="Calibri "/>
              </a:rPr>
              <a:t> = </a:t>
            </a:r>
            <a:r>
              <a:rPr lang="tr-TR" altLang="en-US" sz="2000" dirty="0">
                <a:solidFill>
                  <a:schemeClr val="tx1"/>
                </a:solidFill>
                <a:latin typeface="Calibri "/>
              </a:rPr>
              <a:t>Birincil kolda yıllık ortalama günlük trafik</a:t>
            </a:r>
          </a:p>
          <a:p>
            <a:pPr marL="231775" indent="-231775" algn="just" fontAlgn="base">
              <a:spcBef>
                <a:spcPts val="428"/>
              </a:spcBef>
              <a:spcAft>
                <a:spcPts val="600"/>
              </a:spcAft>
              <a:buFont typeface="Arial" charset="0"/>
              <a:buChar char="•"/>
            </a:pPr>
            <a:r>
              <a:rPr lang="tr-TR" altLang="en-US" sz="2000" dirty="0" err="1">
                <a:solidFill>
                  <a:schemeClr val="tx1"/>
                </a:solidFill>
                <a:latin typeface="Calibri "/>
              </a:rPr>
              <a:t>AADT</a:t>
            </a:r>
            <a:r>
              <a:rPr lang="tr-TR" altLang="en-US" sz="2000" baseline="-25000" dirty="0" err="1">
                <a:solidFill>
                  <a:schemeClr val="tx1"/>
                </a:solidFill>
                <a:latin typeface="Calibri "/>
              </a:rPr>
              <a:t>min</a:t>
            </a:r>
            <a:r>
              <a:rPr lang="en-US" altLang="en-US" sz="2000" dirty="0">
                <a:solidFill>
                  <a:schemeClr val="tx1"/>
                </a:solidFill>
                <a:latin typeface="Calibri "/>
              </a:rPr>
              <a:t> =</a:t>
            </a:r>
            <a:r>
              <a:rPr lang="tr-TR" altLang="en-US" sz="2000" dirty="0">
                <a:solidFill>
                  <a:schemeClr val="tx1"/>
                </a:solidFill>
                <a:latin typeface="Calibri "/>
              </a:rPr>
              <a:t>İkincil kolda kolda yıllık ortalama günlük trafik</a:t>
            </a:r>
          </a:p>
          <a:p>
            <a:pPr marL="231775" indent="-231775" algn="just" fontAlgn="base">
              <a:spcBef>
                <a:spcPts val="428"/>
              </a:spcBef>
              <a:spcAft>
                <a:spcPts val="600"/>
              </a:spcAft>
              <a:buFont typeface="Arial" charset="0"/>
              <a:buChar char="•"/>
            </a:pPr>
            <a:r>
              <a:rPr lang="tr-TR" altLang="en-US" sz="2000" dirty="0" err="1">
                <a:solidFill>
                  <a:schemeClr val="tx1"/>
                </a:solidFill>
                <a:latin typeface="Calibri "/>
              </a:rPr>
              <a:t>a,b,c</a:t>
            </a:r>
            <a:r>
              <a:rPr lang="tr-TR" altLang="en-US" sz="2000" dirty="0">
                <a:solidFill>
                  <a:schemeClr val="tx1"/>
                </a:solidFill>
                <a:latin typeface="Calibri "/>
              </a:rPr>
              <a:t> = Katsayılar</a:t>
            </a:r>
            <a:endParaRPr lang="en-US" altLang="en-US" sz="2000" dirty="0">
              <a:solidFill>
                <a:schemeClr val="tx1"/>
              </a:solidFill>
              <a:latin typeface="Calibri "/>
            </a:endParaRPr>
          </a:p>
          <a:p>
            <a:pPr marL="231775" indent="-231775" algn="just" fontAlgn="base">
              <a:spcBef>
                <a:spcPts val="428"/>
              </a:spcBef>
              <a:spcAft>
                <a:spcPts val="600"/>
              </a:spcAft>
              <a:buFont typeface="Arial" charset="0"/>
              <a:buChar char="•"/>
            </a:pPr>
            <a:endParaRPr lang="en-US" altLang="en-US" sz="2400" dirty="0">
              <a:solidFill>
                <a:schemeClr val="tx1"/>
              </a:solidFill>
              <a:latin typeface="Calibri "/>
            </a:endParaRPr>
          </a:p>
        </p:txBody>
      </p:sp>
      <p:sp>
        <p:nvSpPr>
          <p:cNvPr id="2" name="Footer Placeholder 1">
            <a:extLst>
              <a:ext uri="{FF2B5EF4-FFF2-40B4-BE49-F238E27FC236}">
                <a16:creationId xmlns:a16="http://schemas.microsoft.com/office/drawing/2014/main" id="{F7FF1FBB-3156-D296-35DD-90475E13513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1DDEF0A-6D83-2B4B-5501-F80C374CCD1A}"/>
              </a:ext>
            </a:extLst>
          </p:cNvPr>
          <p:cNvSpPr>
            <a:spLocks noGrp="1"/>
          </p:cNvSpPr>
          <p:nvPr>
            <p:ph type="sldNum" sz="quarter" idx="12"/>
          </p:nvPr>
        </p:nvSpPr>
        <p:spPr/>
        <p:txBody>
          <a:bodyPr/>
          <a:lstStyle/>
          <a:p>
            <a:fld id="{569C0BE8-202E-4C92-93E1-9D5F02441002}" type="slidenum">
              <a:rPr lang="en-GB" smtClean="0"/>
              <a:t>67</a:t>
            </a:fld>
            <a:endParaRPr lang="en-GB"/>
          </a:p>
        </p:txBody>
      </p:sp>
    </p:spTree>
    <p:extLst>
      <p:ext uri="{BB962C8B-B14F-4D97-AF65-F5344CB8AC3E}">
        <p14:creationId xmlns:p14="http://schemas.microsoft.com/office/powerpoint/2010/main" val="1734102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checkerboard(across)">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checkerboard(across)">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checkerboard(across)">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06A0EF3-A31E-BDCF-499D-49139EECDE98}"/>
              </a:ext>
            </a:extLst>
          </p:cNvPr>
          <p:cNvPicPr>
            <a:picLocks noChangeAspect="1"/>
          </p:cNvPicPr>
          <p:nvPr/>
        </p:nvPicPr>
        <p:blipFill rotWithShape="1">
          <a:blip r:embed="rId3"/>
          <a:srcRect r="24887"/>
          <a:stretch/>
        </p:blipFill>
        <p:spPr>
          <a:xfrm>
            <a:off x="3296388" y="1644829"/>
            <a:ext cx="5527505" cy="4433627"/>
          </a:xfrm>
          <a:prstGeom prst="rect">
            <a:avLst/>
          </a:prstGeom>
        </p:spPr>
      </p:pic>
      <p:sp>
        <p:nvSpPr>
          <p:cNvPr id="7" name="Text Placeholder 2">
            <a:extLst>
              <a:ext uri="{FF2B5EF4-FFF2-40B4-BE49-F238E27FC236}">
                <a16:creationId xmlns:a16="http://schemas.microsoft.com/office/drawing/2014/main" id="{D65F1AB1-9FC6-56A7-1A44-EA8D1E15361C}"/>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Çok Taşıtlı Kazalar</a:t>
            </a:r>
            <a:endParaRPr lang="en-GB" sz="2800" dirty="0">
              <a:solidFill>
                <a:srgbClr val="00717F"/>
              </a:solidFill>
              <a:latin typeface="Myriad Pro" panose="020B0503030403020204" pitchFamily="34" charset="0"/>
              <a:ea typeface="Open Sans Extrabold"/>
              <a:cs typeface="Open Sans Extrabold"/>
            </a:endParaRPr>
          </a:p>
        </p:txBody>
      </p:sp>
      <p:sp>
        <p:nvSpPr>
          <p:cNvPr id="10" name="2 İçerik Yer Tutucusu">
            <a:extLst>
              <a:ext uri="{FF2B5EF4-FFF2-40B4-BE49-F238E27FC236}">
                <a16:creationId xmlns:a16="http://schemas.microsoft.com/office/drawing/2014/main" id="{1ABBC9A1-236D-8508-29B8-E961D1CC3E8C}"/>
              </a:ext>
            </a:extLst>
          </p:cNvPr>
          <p:cNvSpPr txBox="1">
            <a:spLocks/>
          </p:cNvSpPr>
          <p:nvPr/>
        </p:nvSpPr>
        <p:spPr bwMode="auto">
          <a:xfrm>
            <a:off x="9847048" y="5684635"/>
            <a:ext cx="2344952"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HSM (2010)</a:t>
            </a:r>
          </a:p>
        </p:txBody>
      </p:sp>
      <p:sp>
        <p:nvSpPr>
          <p:cNvPr id="2" name="Footer Placeholder 1">
            <a:extLst>
              <a:ext uri="{FF2B5EF4-FFF2-40B4-BE49-F238E27FC236}">
                <a16:creationId xmlns:a16="http://schemas.microsoft.com/office/drawing/2014/main" id="{5E2A1823-6372-AD99-395A-2DB92561A976}"/>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DFBB87FD-2EA5-7FB6-3168-1B0E495B4B6B}"/>
              </a:ext>
            </a:extLst>
          </p:cNvPr>
          <p:cNvSpPr>
            <a:spLocks noGrp="1"/>
          </p:cNvSpPr>
          <p:nvPr>
            <p:ph type="sldNum" sz="quarter" idx="12"/>
          </p:nvPr>
        </p:nvSpPr>
        <p:spPr/>
        <p:txBody>
          <a:bodyPr/>
          <a:lstStyle/>
          <a:p>
            <a:fld id="{569C0BE8-202E-4C92-93E1-9D5F02441002}" type="slidenum">
              <a:rPr lang="en-GB" smtClean="0"/>
              <a:t>68</a:t>
            </a:fld>
            <a:endParaRPr lang="en-GB"/>
          </a:p>
        </p:txBody>
      </p:sp>
    </p:spTree>
    <p:extLst>
      <p:ext uri="{BB962C8B-B14F-4D97-AF65-F5344CB8AC3E}">
        <p14:creationId xmlns:p14="http://schemas.microsoft.com/office/powerpoint/2010/main" val="145644006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3BB0F904-9E86-9DB6-8D65-959527F8ECCA}"/>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Tek Taşıtlı Kazalar</a:t>
            </a:r>
            <a:endParaRPr lang="en-GB" sz="2800" dirty="0">
              <a:solidFill>
                <a:srgbClr val="00717F"/>
              </a:solidFill>
              <a:latin typeface="Myriad Pro" panose="020B0503030403020204" pitchFamily="34" charset="0"/>
              <a:ea typeface="Open Sans Extrabold"/>
              <a:cs typeface="Open Sans Extrabold"/>
            </a:endParaRPr>
          </a:p>
        </p:txBody>
      </p:sp>
      <p:sp>
        <p:nvSpPr>
          <p:cNvPr id="3" name="Text Box 3">
            <a:extLst>
              <a:ext uri="{FF2B5EF4-FFF2-40B4-BE49-F238E27FC236}">
                <a16:creationId xmlns:a16="http://schemas.microsoft.com/office/drawing/2014/main" id="{C3986407-639A-0B30-69DB-E1CB56B04951}"/>
              </a:ext>
            </a:extLst>
          </p:cNvPr>
          <p:cNvSpPr txBox="1">
            <a:spLocks noChangeArrowheads="1"/>
          </p:cNvSpPr>
          <p:nvPr/>
        </p:nvSpPr>
        <p:spPr bwMode="auto">
          <a:xfrm>
            <a:off x="1600200" y="1932563"/>
            <a:ext cx="8991600" cy="584775"/>
          </a:xfrm>
          <a:prstGeom prst="rect">
            <a:avLst/>
          </a:prstGeom>
          <a:noFill/>
          <a:ln w="3175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3000">
                <a:solidFill>
                  <a:schemeClr val="tx2"/>
                </a:solidFill>
                <a:latin typeface="Arial" panose="020B0604020202020204" pitchFamily="34" charset="0"/>
              </a:defRPr>
            </a:lvl1pPr>
            <a:lvl2pPr marL="742950" indent="-285750" eaLnBrk="0" hangingPunct="0">
              <a:defRPr sz="3000">
                <a:solidFill>
                  <a:schemeClr val="tx2"/>
                </a:solidFill>
                <a:latin typeface="Arial" panose="020B0604020202020204" pitchFamily="34" charset="0"/>
              </a:defRPr>
            </a:lvl2pPr>
            <a:lvl3pPr marL="1143000" indent="-228600" eaLnBrk="0" hangingPunct="0">
              <a:defRPr sz="3000">
                <a:solidFill>
                  <a:schemeClr val="tx2"/>
                </a:solidFill>
                <a:latin typeface="Arial" panose="020B0604020202020204" pitchFamily="34" charset="0"/>
              </a:defRPr>
            </a:lvl3pPr>
            <a:lvl4pPr marL="1600200" indent="-228600" eaLnBrk="0" hangingPunct="0">
              <a:defRPr sz="3000">
                <a:solidFill>
                  <a:schemeClr val="tx2"/>
                </a:solidFill>
                <a:latin typeface="Arial" panose="020B0604020202020204" pitchFamily="34" charset="0"/>
              </a:defRPr>
            </a:lvl4pPr>
            <a:lvl5pPr marL="2057400" indent="-228600" eaLnBrk="0" hangingPunct="0">
              <a:defRPr sz="3000">
                <a:solidFill>
                  <a:schemeClr val="tx2"/>
                </a:solidFill>
                <a:latin typeface="Arial" panose="020B0604020202020204" pitchFamily="34" charset="0"/>
              </a:defRPr>
            </a:lvl5pPr>
            <a:lvl6pPr marL="2514600" indent="-228600" eaLnBrk="0" fontAlgn="base" hangingPunct="0">
              <a:spcBef>
                <a:spcPct val="0"/>
              </a:spcBef>
              <a:spcAft>
                <a:spcPct val="0"/>
              </a:spcAft>
              <a:defRPr sz="3000">
                <a:solidFill>
                  <a:schemeClr val="tx2"/>
                </a:solidFill>
                <a:latin typeface="Arial" panose="020B0604020202020204" pitchFamily="34" charset="0"/>
              </a:defRPr>
            </a:lvl6pPr>
            <a:lvl7pPr marL="2971800" indent="-228600" eaLnBrk="0" fontAlgn="base" hangingPunct="0">
              <a:spcBef>
                <a:spcPct val="0"/>
              </a:spcBef>
              <a:spcAft>
                <a:spcPct val="0"/>
              </a:spcAft>
              <a:defRPr sz="3000">
                <a:solidFill>
                  <a:schemeClr val="tx2"/>
                </a:solidFill>
                <a:latin typeface="Arial" panose="020B0604020202020204" pitchFamily="34" charset="0"/>
              </a:defRPr>
            </a:lvl7pPr>
            <a:lvl8pPr marL="3429000" indent="-228600" eaLnBrk="0" fontAlgn="base" hangingPunct="0">
              <a:spcBef>
                <a:spcPct val="0"/>
              </a:spcBef>
              <a:spcAft>
                <a:spcPct val="0"/>
              </a:spcAft>
              <a:defRPr sz="3000">
                <a:solidFill>
                  <a:schemeClr val="tx2"/>
                </a:solidFill>
                <a:latin typeface="Arial" panose="020B0604020202020204" pitchFamily="34" charset="0"/>
              </a:defRPr>
            </a:lvl8pPr>
            <a:lvl9pPr marL="3886200" indent="-228600" eaLnBrk="0" fontAlgn="base" hangingPunct="0">
              <a:spcBef>
                <a:spcPct val="0"/>
              </a:spcBef>
              <a:spcAft>
                <a:spcPct val="0"/>
              </a:spcAft>
              <a:defRPr sz="3000">
                <a:solidFill>
                  <a:schemeClr val="tx2"/>
                </a:solidFill>
                <a:latin typeface="Arial" panose="020B0604020202020204" pitchFamily="34" charset="0"/>
              </a:defRPr>
            </a:lvl9pPr>
          </a:lstStyle>
          <a:p>
            <a:pPr algn="ctr"/>
            <a:r>
              <a:rPr lang="en-US" altLang="en-US" sz="3200" dirty="0" err="1">
                <a:solidFill>
                  <a:schemeClr val="tx1"/>
                </a:solidFill>
                <a:latin typeface="+mj-lt"/>
              </a:rPr>
              <a:t>N</a:t>
            </a:r>
            <a:r>
              <a:rPr lang="en-US" altLang="en-US" sz="3200" baseline="-25000" dirty="0" err="1">
                <a:solidFill>
                  <a:schemeClr val="tx1"/>
                </a:solidFill>
                <a:latin typeface="+mj-lt"/>
              </a:rPr>
              <a:t>bi</a:t>
            </a:r>
            <a:r>
              <a:rPr lang="tr-TR" altLang="en-US" sz="3200" baseline="-25000" dirty="0">
                <a:solidFill>
                  <a:schemeClr val="tx1"/>
                </a:solidFill>
                <a:latin typeface="+mj-lt"/>
              </a:rPr>
              <a:t>s</a:t>
            </a:r>
            <a:r>
              <a:rPr lang="en-US" altLang="en-US" sz="3200" baseline="-25000" dirty="0">
                <a:solidFill>
                  <a:schemeClr val="tx1"/>
                </a:solidFill>
                <a:latin typeface="+mj-lt"/>
              </a:rPr>
              <a:t>v</a:t>
            </a:r>
            <a:r>
              <a:rPr lang="en-US" altLang="en-US" sz="3200" dirty="0">
                <a:solidFill>
                  <a:schemeClr val="tx1"/>
                </a:solidFill>
                <a:latin typeface="+mj-lt"/>
              </a:rPr>
              <a:t> = exp(a + b ln(</a:t>
            </a:r>
            <a:r>
              <a:rPr lang="en-US" altLang="en-US" sz="3200" dirty="0" err="1">
                <a:solidFill>
                  <a:schemeClr val="tx1"/>
                </a:solidFill>
                <a:latin typeface="+mj-lt"/>
              </a:rPr>
              <a:t>AADT</a:t>
            </a:r>
            <a:r>
              <a:rPr lang="en-US" altLang="en-US" sz="3200" baseline="-25000" dirty="0" err="1">
                <a:solidFill>
                  <a:schemeClr val="tx1"/>
                </a:solidFill>
                <a:latin typeface="+mj-lt"/>
              </a:rPr>
              <a:t>maj</a:t>
            </a:r>
            <a:r>
              <a:rPr lang="en-US" altLang="en-US" sz="3200" dirty="0">
                <a:solidFill>
                  <a:schemeClr val="tx1"/>
                </a:solidFill>
                <a:latin typeface="+mj-lt"/>
              </a:rPr>
              <a:t>) + c ln(</a:t>
            </a:r>
            <a:r>
              <a:rPr lang="en-US" altLang="en-US" sz="3200" dirty="0" err="1">
                <a:solidFill>
                  <a:schemeClr val="tx1"/>
                </a:solidFill>
                <a:latin typeface="+mj-lt"/>
              </a:rPr>
              <a:t>AADT</a:t>
            </a:r>
            <a:r>
              <a:rPr lang="en-US" altLang="en-US" sz="3200" baseline="-25000" dirty="0" err="1">
                <a:solidFill>
                  <a:schemeClr val="tx1"/>
                </a:solidFill>
                <a:latin typeface="+mj-lt"/>
              </a:rPr>
              <a:t>min</a:t>
            </a:r>
            <a:r>
              <a:rPr lang="en-US" altLang="en-US" sz="3200" dirty="0">
                <a:solidFill>
                  <a:schemeClr val="tx1"/>
                </a:solidFill>
                <a:latin typeface="+mj-lt"/>
              </a:rPr>
              <a:t>))</a:t>
            </a:r>
          </a:p>
        </p:txBody>
      </p:sp>
      <p:sp>
        <p:nvSpPr>
          <p:cNvPr id="5" name="Text Box 5">
            <a:extLst>
              <a:ext uri="{FF2B5EF4-FFF2-40B4-BE49-F238E27FC236}">
                <a16:creationId xmlns:a16="http://schemas.microsoft.com/office/drawing/2014/main" id="{19CE49F3-1995-EE73-9A1B-4D83ACA02BFB}"/>
              </a:ext>
            </a:extLst>
          </p:cNvPr>
          <p:cNvSpPr txBox="1">
            <a:spLocks noChangeArrowheads="1"/>
          </p:cNvSpPr>
          <p:nvPr/>
        </p:nvSpPr>
        <p:spPr bwMode="auto">
          <a:xfrm>
            <a:off x="286871" y="2889355"/>
            <a:ext cx="11546541" cy="2205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3000">
                <a:solidFill>
                  <a:schemeClr val="tx2"/>
                </a:solidFill>
                <a:latin typeface="Arial" panose="020B0604020202020204" pitchFamily="34" charset="0"/>
              </a:defRPr>
            </a:lvl1pPr>
            <a:lvl2pPr marL="742950" indent="-285750" eaLnBrk="0" hangingPunct="0">
              <a:defRPr sz="3000">
                <a:solidFill>
                  <a:schemeClr val="tx2"/>
                </a:solidFill>
                <a:latin typeface="Arial" panose="020B0604020202020204" pitchFamily="34" charset="0"/>
              </a:defRPr>
            </a:lvl2pPr>
            <a:lvl3pPr marL="1143000" indent="-228600" eaLnBrk="0" hangingPunct="0">
              <a:defRPr sz="3000">
                <a:solidFill>
                  <a:schemeClr val="tx2"/>
                </a:solidFill>
                <a:latin typeface="Arial" panose="020B0604020202020204" pitchFamily="34" charset="0"/>
              </a:defRPr>
            </a:lvl3pPr>
            <a:lvl4pPr marL="1600200" indent="-228600" eaLnBrk="0" hangingPunct="0">
              <a:defRPr sz="3000">
                <a:solidFill>
                  <a:schemeClr val="tx2"/>
                </a:solidFill>
                <a:latin typeface="Arial" panose="020B0604020202020204" pitchFamily="34" charset="0"/>
              </a:defRPr>
            </a:lvl4pPr>
            <a:lvl5pPr marL="2057400" indent="-228600" eaLnBrk="0" hangingPunct="0">
              <a:defRPr sz="3000">
                <a:solidFill>
                  <a:schemeClr val="tx2"/>
                </a:solidFill>
                <a:latin typeface="Arial" panose="020B0604020202020204" pitchFamily="34" charset="0"/>
              </a:defRPr>
            </a:lvl5pPr>
            <a:lvl6pPr marL="2514600" indent="-228600" eaLnBrk="0" fontAlgn="base" hangingPunct="0">
              <a:spcBef>
                <a:spcPct val="0"/>
              </a:spcBef>
              <a:spcAft>
                <a:spcPct val="0"/>
              </a:spcAft>
              <a:defRPr sz="3000">
                <a:solidFill>
                  <a:schemeClr val="tx2"/>
                </a:solidFill>
                <a:latin typeface="Arial" panose="020B0604020202020204" pitchFamily="34" charset="0"/>
              </a:defRPr>
            </a:lvl6pPr>
            <a:lvl7pPr marL="2971800" indent="-228600" eaLnBrk="0" fontAlgn="base" hangingPunct="0">
              <a:spcBef>
                <a:spcPct val="0"/>
              </a:spcBef>
              <a:spcAft>
                <a:spcPct val="0"/>
              </a:spcAft>
              <a:defRPr sz="3000">
                <a:solidFill>
                  <a:schemeClr val="tx2"/>
                </a:solidFill>
                <a:latin typeface="Arial" panose="020B0604020202020204" pitchFamily="34" charset="0"/>
              </a:defRPr>
            </a:lvl7pPr>
            <a:lvl8pPr marL="3429000" indent="-228600" eaLnBrk="0" fontAlgn="base" hangingPunct="0">
              <a:spcBef>
                <a:spcPct val="0"/>
              </a:spcBef>
              <a:spcAft>
                <a:spcPct val="0"/>
              </a:spcAft>
              <a:defRPr sz="3000">
                <a:solidFill>
                  <a:schemeClr val="tx2"/>
                </a:solidFill>
                <a:latin typeface="Arial" panose="020B0604020202020204" pitchFamily="34" charset="0"/>
              </a:defRPr>
            </a:lvl8pPr>
            <a:lvl9pPr marL="3886200" indent="-228600" eaLnBrk="0" fontAlgn="base" hangingPunct="0">
              <a:spcBef>
                <a:spcPct val="0"/>
              </a:spcBef>
              <a:spcAft>
                <a:spcPct val="0"/>
              </a:spcAft>
              <a:defRPr sz="3000">
                <a:solidFill>
                  <a:schemeClr val="tx2"/>
                </a:solidFill>
                <a:latin typeface="Arial" panose="020B0604020202020204" pitchFamily="34" charset="0"/>
              </a:defRPr>
            </a:lvl9pPr>
          </a:lstStyle>
          <a:p>
            <a:pPr marL="231775" indent="-231775" algn="just" fontAlgn="base">
              <a:spcBef>
                <a:spcPts val="428"/>
              </a:spcBef>
              <a:spcAft>
                <a:spcPts val="600"/>
              </a:spcAft>
              <a:buFont typeface="Arial" charset="0"/>
              <a:buChar char="•"/>
            </a:pPr>
            <a:r>
              <a:rPr lang="en-US" altLang="en-US" sz="2000" dirty="0" err="1">
                <a:solidFill>
                  <a:schemeClr val="tx1"/>
                </a:solidFill>
                <a:latin typeface="Calibri "/>
              </a:rPr>
              <a:t>N</a:t>
            </a:r>
            <a:r>
              <a:rPr lang="en-US" altLang="en-US" sz="2000" baseline="-25000" dirty="0" err="1">
                <a:solidFill>
                  <a:schemeClr val="tx1"/>
                </a:solidFill>
                <a:latin typeface="Calibri "/>
              </a:rPr>
              <a:t>bimv</a:t>
            </a:r>
            <a:r>
              <a:rPr lang="en-US" altLang="en-US" sz="2000" baseline="-25000" dirty="0">
                <a:solidFill>
                  <a:schemeClr val="tx1"/>
                </a:solidFill>
                <a:latin typeface="Calibri "/>
              </a:rPr>
              <a:t> </a:t>
            </a:r>
            <a:r>
              <a:rPr lang="en-US" altLang="en-US" sz="2000" dirty="0">
                <a:solidFill>
                  <a:schemeClr val="tx1"/>
                </a:solidFill>
                <a:latin typeface="Calibri "/>
              </a:rPr>
              <a:t>= </a:t>
            </a:r>
            <a:r>
              <a:rPr lang="tr-TR" altLang="en-US" sz="2000" dirty="0">
                <a:solidFill>
                  <a:schemeClr val="tx1"/>
                </a:solidFill>
                <a:latin typeface="Calibri "/>
              </a:rPr>
              <a:t>Temel koşullar altında beklenen yıllık tek taşıtlı kaza sayısı</a:t>
            </a:r>
          </a:p>
          <a:p>
            <a:pPr marL="231775" indent="-231775" algn="just" fontAlgn="base">
              <a:spcBef>
                <a:spcPts val="428"/>
              </a:spcBef>
              <a:spcAft>
                <a:spcPts val="600"/>
              </a:spcAft>
              <a:buFont typeface="Arial" charset="0"/>
              <a:buChar char="•"/>
            </a:pPr>
            <a:r>
              <a:rPr lang="tr-TR" altLang="en-US" sz="2000" dirty="0">
                <a:solidFill>
                  <a:schemeClr val="tx1"/>
                </a:solidFill>
                <a:latin typeface="Calibri "/>
              </a:rPr>
              <a:t>AADT</a:t>
            </a:r>
            <a:r>
              <a:rPr lang="tr-TR" altLang="en-US" sz="2000" baseline="-25000" dirty="0">
                <a:solidFill>
                  <a:schemeClr val="tx1"/>
                </a:solidFill>
                <a:latin typeface="Calibri "/>
              </a:rPr>
              <a:t>maj</a:t>
            </a:r>
            <a:r>
              <a:rPr lang="en-US" altLang="en-US" sz="2000" dirty="0">
                <a:solidFill>
                  <a:schemeClr val="tx1"/>
                </a:solidFill>
                <a:latin typeface="Calibri "/>
              </a:rPr>
              <a:t> = </a:t>
            </a:r>
            <a:r>
              <a:rPr lang="tr-TR" altLang="en-US" sz="2000" dirty="0">
                <a:solidFill>
                  <a:schemeClr val="tx1"/>
                </a:solidFill>
                <a:latin typeface="Calibri "/>
              </a:rPr>
              <a:t>Birincil kolda yıllık ortalama günlük trafik</a:t>
            </a:r>
          </a:p>
          <a:p>
            <a:pPr marL="231775" indent="-231775" algn="just" fontAlgn="base">
              <a:spcBef>
                <a:spcPts val="428"/>
              </a:spcBef>
              <a:spcAft>
                <a:spcPts val="600"/>
              </a:spcAft>
              <a:buFont typeface="Arial" charset="0"/>
              <a:buChar char="•"/>
            </a:pPr>
            <a:r>
              <a:rPr lang="tr-TR" altLang="en-US" sz="2000" dirty="0" err="1">
                <a:solidFill>
                  <a:schemeClr val="tx1"/>
                </a:solidFill>
                <a:latin typeface="Calibri "/>
              </a:rPr>
              <a:t>AADT</a:t>
            </a:r>
            <a:r>
              <a:rPr lang="tr-TR" altLang="en-US" sz="2000" baseline="-25000" dirty="0" err="1">
                <a:solidFill>
                  <a:schemeClr val="tx1"/>
                </a:solidFill>
                <a:latin typeface="Calibri "/>
              </a:rPr>
              <a:t>min</a:t>
            </a:r>
            <a:r>
              <a:rPr lang="en-US" altLang="en-US" sz="2000" dirty="0">
                <a:solidFill>
                  <a:schemeClr val="tx1"/>
                </a:solidFill>
                <a:latin typeface="Calibri "/>
              </a:rPr>
              <a:t> =</a:t>
            </a:r>
            <a:r>
              <a:rPr lang="tr-TR" altLang="en-US" sz="2000" dirty="0">
                <a:solidFill>
                  <a:schemeClr val="tx1"/>
                </a:solidFill>
                <a:latin typeface="Calibri "/>
              </a:rPr>
              <a:t>İkincil kolda kolda yıllık ortalama günlük trafik</a:t>
            </a:r>
          </a:p>
          <a:p>
            <a:pPr marL="231775" indent="-231775" algn="just" fontAlgn="base">
              <a:spcBef>
                <a:spcPts val="428"/>
              </a:spcBef>
              <a:spcAft>
                <a:spcPts val="600"/>
              </a:spcAft>
              <a:buFont typeface="Arial" charset="0"/>
              <a:buChar char="•"/>
            </a:pPr>
            <a:r>
              <a:rPr lang="tr-TR" altLang="en-US" sz="2000" dirty="0" err="1">
                <a:solidFill>
                  <a:schemeClr val="tx1"/>
                </a:solidFill>
                <a:latin typeface="Calibri "/>
              </a:rPr>
              <a:t>a,b,c</a:t>
            </a:r>
            <a:r>
              <a:rPr lang="tr-TR" altLang="en-US" sz="2000" dirty="0">
                <a:solidFill>
                  <a:schemeClr val="tx1"/>
                </a:solidFill>
                <a:latin typeface="Calibri "/>
              </a:rPr>
              <a:t> = Katsayılar</a:t>
            </a:r>
            <a:endParaRPr lang="en-US" altLang="en-US" sz="2000" dirty="0">
              <a:solidFill>
                <a:schemeClr val="tx1"/>
              </a:solidFill>
              <a:latin typeface="Calibri "/>
            </a:endParaRPr>
          </a:p>
          <a:p>
            <a:pPr marL="231775" indent="-231775" algn="just" fontAlgn="base">
              <a:spcBef>
                <a:spcPts val="428"/>
              </a:spcBef>
              <a:spcAft>
                <a:spcPts val="600"/>
              </a:spcAft>
              <a:buFont typeface="Arial" charset="0"/>
              <a:buChar char="•"/>
            </a:pPr>
            <a:endParaRPr lang="en-US" altLang="en-US" sz="2400" dirty="0">
              <a:solidFill>
                <a:schemeClr val="tx1"/>
              </a:solidFill>
              <a:latin typeface="Calibri "/>
            </a:endParaRPr>
          </a:p>
        </p:txBody>
      </p:sp>
      <p:sp>
        <p:nvSpPr>
          <p:cNvPr id="2" name="Footer Placeholder 1">
            <a:extLst>
              <a:ext uri="{FF2B5EF4-FFF2-40B4-BE49-F238E27FC236}">
                <a16:creationId xmlns:a16="http://schemas.microsoft.com/office/drawing/2014/main" id="{6DC14881-EBDE-0D90-3BE3-CD4406E31C5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A36DAE1-4356-E66D-39A8-404F865ED619}"/>
              </a:ext>
            </a:extLst>
          </p:cNvPr>
          <p:cNvSpPr>
            <a:spLocks noGrp="1"/>
          </p:cNvSpPr>
          <p:nvPr>
            <p:ph type="sldNum" sz="quarter" idx="12"/>
          </p:nvPr>
        </p:nvSpPr>
        <p:spPr/>
        <p:txBody>
          <a:bodyPr/>
          <a:lstStyle/>
          <a:p>
            <a:fld id="{569C0BE8-202E-4C92-93E1-9D5F02441002}" type="slidenum">
              <a:rPr lang="en-GB" smtClean="0"/>
              <a:t>69</a:t>
            </a:fld>
            <a:endParaRPr lang="en-GB"/>
          </a:p>
        </p:txBody>
      </p:sp>
    </p:spTree>
    <p:extLst>
      <p:ext uri="{BB962C8B-B14F-4D97-AF65-F5344CB8AC3E}">
        <p14:creationId xmlns:p14="http://schemas.microsoft.com/office/powerpoint/2010/main" val="1856668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checkerboard(across)">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checkerboard(across)">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checkerboard(across)">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Sıfır Kaza Vizyonu</a:t>
            </a:r>
          </a:p>
          <a:p>
            <a:pPr>
              <a:defRPr/>
            </a:pPr>
            <a:endParaRPr lang="en-GB" dirty="0">
              <a:solidFill>
                <a:srgbClr val="00717F"/>
              </a:solidFill>
              <a:latin typeface="Myriad Pro" panose="020B0503030403020204" pitchFamily="34" charset="0"/>
            </a:endParaRPr>
          </a:p>
        </p:txBody>
      </p:sp>
      <p:pic>
        <p:nvPicPr>
          <p:cNvPr id="5" name="Picture 4">
            <a:extLst>
              <a:ext uri="{FF2B5EF4-FFF2-40B4-BE49-F238E27FC236}">
                <a16:creationId xmlns:a16="http://schemas.microsoft.com/office/drawing/2014/main" id="{585859CB-DAAA-A102-D6C2-6B3706BC12B8}"/>
              </a:ext>
            </a:extLst>
          </p:cNvPr>
          <p:cNvPicPr>
            <a:picLocks noChangeAspect="1"/>
          </p:cNvPicPr>
          <p:nvPr/>
        </p:nvPicPr>
        <p:blipFill rotWithShape="1">
          <a:blip r:embed="rId3"/>
          <a:srcRect l="21592"/>
          <a:stretch/>
        </p:blipFill>
        <p:spPr>
          <a:xfrm>
            <a:off x="7316282" y="1903199"/>
            <a:ext cx="4517130" cy="2880550"/>
          </a:xfrm>
          <a:prstGeom prst="rect">
            <a:avLst/>
          </a:prstGeom>
        </p:spPr>
      </p:pic>
      <p:sp>
        <p:nvSpPr>
          <p:cNvPr id="7" name="TextBox 6">
            <a:extLst>
              <a:ext uri="{FF2B5EF4-FFF2-40B4-BE49-F238E27FC236}">
                <a16:creationId xmlns:a16="http://schemas.microsoft.com/office/drawing/2014/main" id="{ACE3B85A-0B6F-AAB3-D491-93BC8BA3D32B}"/>
              </a:ext>
            </a:extLst>
          </p:cNvPr>
          <p:cNvSpPr txBox="1"/>
          <p:nvPr/>
        </p:nvSpPr>
        <p:spPr>
          <a:xfrm>
            <a:off x="286871" y="2166229"/>
            <a:ext cx="6760700" cy="2354491"/>
          </a:xfrm>
          <a:prstGeom prst="rect">
            <a:avLst/>
          </a:prstGeom>
          <a:noFill/>
        </p:spPr>
        <p:txBody>
          <a:bodyPr wrap="square">
            <a:spAutoFit/>
          </a:bodyPr>
          <a:lstStyle/>
          <a:p>
            <a:pPr algn="just" fontAlgn="base">
              <a:spcBef>
                <a:spcPct val="20000"/>
              </a:spcBef>
              <a:spcAft>
                <a:spcPts val="600"/>
              </a:spcAft>
            </a:pPr>
            <a:r>
              <a:rPr lang="tr-TR" sz="2000" dirty="0">
                <a:latin typeface="Calibri" panose="020F0502020204030204" pitchFamily="34" charset="0"/>
              </a:rPr>
              <a:t>Altyapı Bakanı </a:t>
            </a:r>
            <a:r>
              <a:rPr lang="tr-TR" sz="2000" dirty="0" err="1">
                <a:latin typeface="Calibri" panose="020F0502020204030204" pitchFamily="34" charset="0"/>
              </a:rPr>
              <a:t>Ines</a:t>
            </a:r>
            <a:r>
              <a:rPr lang="tr-TR" sz="2000" dirty="0">
                <a:latin typeface="Calibri" panose="020F0502020204030204" pitchFamily="34" charset="0"/>
              </a:rPr>
              <a:t> </a:t>
            </a:r>
            <a:r>
              <a:rPr lang="tr-TR" sz="2000" dirty="0" err="1">
                <a:latin typeface="Calibri" panose="020F0502020204030204" pitchFamily="34" charset="0"/>
              </a:rPr>
              <a:t>Uusmann</a:t>
            </a:r>
            <a:r>
              <a:rPr lang="tr-TR" sz="2000" dirty="0">
                <a:latin typeface="Calibri" panose="020F0502020204030204" pitchFamily="34" charset="0"/>
              </a:rPr>
              <a:t>, 1995 yılında İsveç Yol İdaresi'ni ziyareti sırasında Claes Tingvall ile yaptığı görüşmede şöyle bir soru sordu: </a:t>
            </a:r>
          </a:p>
          <a:p>
            <a:pPr algn="just" fontAlgn="base">
              <a:spcBef>
                <a:spcPct val="20000"/>
              </a:spcBef>
              <a:spcAft>
                <a:spcPts val="600"/>
              </a:spcAft>
            </a:pPr>
            <a:r>
              <a:rPr lang="tr-TR" sz="2000" dirty="0">
                <a:latin typeface="Calibri" panose="020F0502020204030204" pitchFamily="34" charset="0"/>
              </a:rPr>
              <a:t> "İsveç'te uzun vadeli hedefimiz olarak kaç ölüm olmalı?"</a:t>
            </a:r>
          </a:p>
          <a:p>
            <a:pPr algn="just" fontAlgn="base">
              <a:spcBef>
                <a:spcPct val="20000"/>
              </a:spcBef>
              <a:spcAft>
                <a:spcPts val="600"/>
              </a:spcAft>
            </a:pPr>
            <a:r>
              <a:rPr lang="tr-TR" sz="2000" dirty="0">
                <a:latin typeface="Calibri" panose="020F0502020204030204" pitchFamily="34" charset="0"/>
              </a:rPr>
              <a:t> Claes Tingvall bu soruya tek bir kelimeyle yanıt verdi: </a:t>
            </a:r>
          </a:p>
          <a:p>
            <a:pPr algn="just" fontAlgn="base">
              <a:spcBef>
                <a:spcPct val="20000"/>
              </a:spcBef>
              <a:spcAft>
                <a:spcPts val="600"/>
              </a:spcAft>
            </a:pPr>
            <a:r>
              <a:rPr lang="tr-TR" sz="2000" dirty="0">
                <a:latin typeface="Calibri" panose="020F0502020204030204" pitchFamily="34" charset="0"/>
              </a:rPr>
              <a:t> "Sıfır."</a:t>
            </a:r>
          </a:p>
        </p:txBody>
      </p:sp>
      <p:sp>
        <p:nvSpPr>
          <p:cNvPr id="2" name="TextBox 1">
            <a:extLst>
              <a:ext uri="{FF2B5EF4-FFF2-40B4-BE49-F238E27FC236}">
                <a16:creationId xmlns:a16="http://schemas.microsoft.com/office/drawing/2014/main" id="{C28007D9-255B-3A84-C299-FB35E7787E10}"/>
              </a:ext>
            </a:extLst>
          </p:cNvPr>
          <p:cNvSpPr txBox="1"/>
          <p:nvPr/>
        </p:nvSpPr>
        <p:spPr>
          <a:xfrm>
            <a:off x="7316282" y="4783749"/>
            <a:ext cx="4517130" cy="369332"/>
          </a:xfrm>
          <a:prstGeom prst="rect">
            <a:avLst/>
          </a:prstGeom>
          <a:noFill/>
        </p:spPr>
        <p:txBody>
          <a:bodyPr wrap="square">
            <a:spAutoFit/>
          </a:bodyPr>
          <a:lstStyle>
            <a:defPPr>
              <a:defRPr lang="en-US"/>
            </a:defPPr>
            <a:lvl1pPr algn="ctr">
              <a:defRPr sz="2000"/>
            </a:lvl1pPr>
          </a:lstStyle>
          <a:p>
            <a:r>
              <a:rPr lang="tr-TR" sz="1800" dirty="0">
                <a:latin typeface="Calibri" panose="020F0502020204030204" pitchFamily="34" charset="0"/>
              </a:rPr>
              <a:t>Claes Tingvall – Sıfır Kaza Fikrinin Sahibi</a:t>
            </a:r>
            <a:endParaRPr lang="en-US" sz="1800" dirty="0"/>
          </a:p>
        </p:txBody>
      </p:sp>
      <p:sp>
        <p:nvSpPr>
          <p:cNvPr id="3" name="Footer Placeholder 2">
            <a:extLst>
              <a:ext uri="{FF2B5EF4-FFF2-40B4-BE49-F238E27FC236}">
                <a16:creationId xmlns:a16="http://schemas.microsoft.com/office/drawing/2014/main" id="{E585C1FA-35C4-0DF9-F598-E0AEC7FF5ED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96C98FC-5222-5ECA-03C2-8C0B5340CEA9}"/>
              </a:ext>
            </a:extLst>
          </p:cNvPr>
          <p:cNvSpPr>
            <a:spLocks noGrp="1"/>
          </p:cNvSpPr>
          <p:nvPr>
            <p:ph type="sldNum" sz="quarter" idx="12"/>
          </p:nvPr>
        </p:nvSpPr>
        <p:spPr/>
        <p:txBody>
          <a:bodyPr/>
          <a:lstStyle/>
          <a:p>
            <a:fld id="{569C0BE8-202E-4C92-93E1-9D5F02441002}" type="slidenum">
              <a:rPr lang="en-GB" smtClean="0"/>
              <a:t>7</a:t>
            </a:fld>
            <a:endParaRPr lang="en-GB"/>
          </a:p>
        </p:txBody>
      </p:sp>
    </p:spTree>
    <p:extLst>
      <p:ext uri="{BB962C8B-B14F-4D97-AF65-F5344CB8AC3E}">
        <p14:creationId xmlns:p14="http://schemas.microsoft.com/office/powerpoint/2010/main" val="871852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D65F1AB1-9FC6-56A7-1A44-EA8D1E15361C}"/>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Tek Taşıtlı Kazalar</a:t>
            </a:r>
            <a:endParaRPr lang="en-GB" sz="2800" dirty="0">
              <a:solidFill>
                <a:srgbClr val="00717F"/>
              </a:solidFill>
              <a:latin typeface="Myriad Pro" panose="020B0503030403020204" pitchFamily="34" charset="0"/>
              <a:ea typeface="Open Sans Extrabold"/>
              <a:cs typeface="Open Sans Extrabold"/>
            </a:endParaRPr>
          </a:p>
        </p:txBody>
      </p:sp>
      <p:pic>
        <p:nvPicPr>
          <p:cNvPr id="3" name="Picture 2">
            <a:extLst>
              <a:ext uri="{FF2B5EF4-FFF2-40B4-BE49-F238E27FC236}">
                <a16:creationId xmlns:a16="http://schemas.microsoft.com/office/drawing/2014/main" id="{EE167D8F-4ECC-8534-6726-1F1FC32A3283}"/>
              </a:ext>
            </a:extLst>
          </p:cNvPr>
          <p:cNvPicPr>
            <a:picLocks noChangeAspect="1"/>
          </p:cNvPicPr>
          <p:nvPr/>
        </p:nvPicPr>
        <p:blipFill rotWithShape="1">
          <a:blip r:embed="rId3"/>
          <a:srcRect r="26308"/>
          <a:stretch/>
        </p:blipFill>
        <p:spPr>
          <a:xfrm>
            <a:off x="3791776" y="1584671"/>
            <a:ext cx="4608448" cy="4343552"/>
          </a:xfrm>
          <a:prstGeom prst="rect">
            <a:avLst/>
          </a:prstGeom>
        </p:spPr>
      </p:pic>
      <p:sp>
        <p:nvSpPr>
          <p:cNvPr id="4" name="2 İçerik Yer Tutucusu">
            <a:extLst>
              <a:ext uri="{FF2B5EF4-FFF2-40B4-BE49-F238E27FC236}">
                <a16:creationId xmlns:a16="http://schemas.microsoft.com/office/drawing/2014/main" id="{F9D5395B-5D87-0336-2EDB-44AD49F667FD}"/>
              </a:ext>
            </a:extLst>
          </p:cNvPr>
          <p:cNvSpPr txBox="1">
            <a:spLocks/>
          </p:cNvSpPr>
          <p:nvPr/>
        </p:nvSpPr>
        <p:spPr bwMode="auto">
          <a:xfrm>
            <a:off x="9847048" y="5684635"/>
            <a:ext cx="2344952"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HSM (2010)</a:t>
            </a:r>
          </a:p>
        </p:txBody>
      </p:sp>
      <p:sp>
        <p:nvSpPr>
          <p:cNvPr id="2" name="Footer Placeholder 1">
            <a:extLst>
              <a:ext uri="{FF2B5EF4-FFF2-40B4-BE49-F238E27FC236}">
                <a16:creationId xmlns:a16="http://schemas.microsoft.com/office/drawing/2014/main" id="{185B2B57-53B5-9216-1371-97DD02370DD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7E0E174-5903-7B24-92CC-9B4C34DAAF9D}"/>
              </a:ext>
            </a:extLst>
          </p:cNvPr>
          <p:cNvSpPr>
            <a:spLocks noGrp="1"/>
          </p:cNvSpPr>
          <p:nvPr>
            <p:ph type="sldNum" sz="quarter" idx="12"/>
          </p:nvPr>
        </p:nvSpPr>
        <p:spPr/>
        <p:txBody>
          <a:bodyPr/>
          <a:lstStyle/>
          <a:p>
            <a:fld id="{569C0BE8-202E-4C92-93E1-9D5F02441002}" type="slidenum">
              <a:rPr lang="en-GB" smtClean="0"/>
              <a:t>70</a:t>
            </a:fld>
            <a:endParaRPr lang="en-GB"/>
          </a:p>
        </p:txBody>
      </p:sp>
    </p:spTree>
    <p:extLst>
      <p:ext uri="{BB962C8B-B14F-4D97-AF65-F5344CB8AC3E}">
        <p14:creationId xmlns:p14="http://schemas.microsoft.com/office/powerpoint/2010/main" val="289284544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D65F1AB1-9FC6-56A7-1A44-EA8D1E15361C}"/>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Örnek:</a:t>
            </a:r>
            <a:endParaRPr lang="en-GB" sz="2800" dirty="0">
              <a:solidFill>
                <a:srgbClr val="00717F"/>
              </a:solidFill>
              <a:latin typeface="Myriad Pro" panose="020B0503030403020204" pitchFamily="34" charset="0"/>
              <a:ea typeface="Open Sans Extrabold"/>
              <a:cs typeface="Open Sans Extrabold"/>
            </a:endParaRPr>
          </a:p>
        </p:txBody>
      </p:sp>
      <p:sp>
        <p:nvSpPr>
          <p:cNvPr id="4" name="2 İçerik Yer Tutucusu">
            <a:extLst>
              <a:ext uri="{FF2B5EF4-FFF2-40B4-BE49-F238E27FC236}">
                <a16:creationId xmlns:a16="http://schemas.microsoft.com/office/drawing/2014/main" id="{B58049CE-70EA-CE8B-1032-279BBA8A5F19}"/>
              </a:ext>
            </a:extLst>
          </p:cNvPr>
          <p:cNvSpPr txBox="1">
            <a:spLocks/>
          </p:cNvSpPr>
          <p:nvPr/>
        </p:nvSpPr>
        <p:spPr bwMode="auto">
          <a:xfrm>
            <a:off x="287523" y="1916832"/>
            <a:ext cx="11545889" cy="471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tr-TR" sz="2000" dirty="0"/>
              <a:t>Dört kollu sinyalize kavşak. </a:t>
            </a:r>
            <a:r>
              <a:rPr lang="tr-TR" altLang="en-US" sz="2000" dirty="0">
                <a:solidFill>
                  <a:schemeClr val="tx1"/>
                </a:solidFill>
                <a:latin typeface="Calibri "/>
              </a:rPr>
              <a:t>AADT</a:t>
            </a:r>
            <a:r>
              <a:rPr lang="tr-TR" altLang="en-US" sz="2000" baseline="-25000" dirty="0">
                <a:solidFill>
                  <a:schemeClr val="tx1"/>
                </a:solidFill>
                <a:latin typeface="Calibri "/>
              </a:rPr>
              <a:t>maj </a:t>
            </a:r>
            <a:r>
              <a:rPr lang="tr-TR" altLang="en-US" sz="2000" dirty="0">
                <a:latin typeface="Calibri "/>
              </a:rPr>
              <a:t>= 25000; </a:t>
            </a:r>
            <a:r>
              <a:rPr lang="tr-TR" altLang="en-US" sz="2000" dirty="0">
                <a:solidFill>
                  <a:schemeClr val="tx1"/>
                </a:solidFill>
                <a:latin typeface="Calibri "/>
              </a:rPr>
              <a:t>AADT</a:t>
            </a:r>
            <a:r>
              <a:rPr lang="tr-TR" altLang="en-US" sz="2000" baseline="-25000" dirty="0">
                <a:solidFill>
                  <a:schemeClr val="tx1"/>
                </a:solidFill>
                <a:latin typeface="Calibri "/>
              </a:rPr>
              <a:t>maj </a:t>
            </a:r>
            <a:r>
              <a:rPr lang="tr-TR" altLang="en-US" sz="2000" dirty="0">
                <a:latin typeface="Calibri "/>
              </a:rPr>
              <a:t>= 5000. </a:t>
            </a:r>
            <a:endParaRPr lang="tr-TR" sz="2000" dirty="0">
              <a:latin typeface="Calibri "/>
            </a:endParaRPr>
          </a:p>
          <a:p>
            <a:pPr marL="0" indent="0" algn="just">
              <a:spcBef>
                <a:spcPts val="428"/>
              </a:spcBef>
              <a:spcAft>
                <a:spcPts val="600"/>
              </a:spcAft>
              <a:buNone/>
            </a:pPr>
            <a:endParaRPr lang="tr-TR" sz="1800" dirty="0">
              <a:solidFill>
                <a:srgbClr val="222222"/>
              </a:solidFill>
              <a:highlight>
                <a:srgbClr val="FFFFFF"/>
              </a:highlight>
            </a:endParaRPr>
          </a:p>
          <a:p>
            <a:pPr marL="0" indent="0" algn="just">
              <a:spcBef>
                <a:spcPts val="428"/>
              </a:spcBef>
              <a:spcAft>
                <a:spcPts val="600"/>
              </a:spcAft>
              <a:buNone/>
            </a:pPr>
            <a:endParaRPr lang="tr-TR" sz="1800" dirty="0">
              <a:solidFill>
                <a:srgbClr val="222222"/>
              </a:solidFill>
              <a:highlight>
                <a:srgbClr val="FFFFFF"/>
              </a:highlight>
            </a:endParaRPr>
          </a:p>
          <a:p>
            <a:pPr marL="0" indent="0" algn="just">
              <a:buNone/>
            </a:pPr>
            <a:endParaRPr lang="tr-TR" sz="1800" dirty="0"/>
          </a:p>
        </p:txBody>
      </p:sp>
      <p:sp>
        <p:nvSpPr>
          <p:cNvPr id="5" name="Text Box 3">
            <a:extLst>
              <a:ext uri="{FF2B5EF4-FFF2-40B4-BE49-F238E27FC236}">
                <a16:creationId xmlns:a16="http://schemas.microsoft.com/office/drawing/2014/main" id="{B68AE06B-B058-E7EC-039F-4DE27F3D8EF7}"/>
              </a:ext>
            </a:extLst>
          </p:cNvPr>
          <p:cNvSpPr txBox="1">
            <a:spLocks noChangeArrowheads="1"/>
          </p:cNvSpPr>
          <p:nvPr/>
        </p:nvSpPr>
        <p:spPr bwMode="auto">
          <a:xfrm>
            <a:off x="3962400" y="2641669"/>
            <a:ext cx="4267200" cy="584775"/>
          </a:xfrm>
          <a:prstGeom prst="rect">
            <a:avLst/>
          </a:prstGeom>
          <a:noFill/>
          <a:ln w="3175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3000">
                <a:solidFill>
                  <a:schemeClr val="tx2"/>
                </a:solidFill>
                <a:latin typeface="Arial" panose="020B0604020202020204" pitchFamily="34" charset="0"/>
              </a:defRPr>
            </a:lvl1pPr>
            <a:lvl2pPr marL="742950" indent="-285750" eaLnBrk="0" hangingPunct="0">
              <a:defRPr sz="3000">
                <a:solidFill>
                  <a:schemeClr val="tx2"/>
                </a:solidFill>
                <a:latin typeface="Arial" panose="020B0604020202020204" pitchFamily="34" charset="0"/>
              </a:defRPr>
            </a:lvl2pPr>
            <a:lvl3pPr marL="1143000" indent="-228600" eaLnBrk="0" hangingPunct="0">
              <a:defRPr sz="3000">
                <a:solidFill>
                  <a:schemeClr val="tx2"/>
                </a:solidFill>
                <a:latin typeface="Arial" panose="020B0604020202020204" pitchFamily="34" charset="0"/>
              </a:defRPr>
            </a:lvl3pPr>
            <a:lvl4pPr marL="1600200" indent="-228600" eaLnBrk="0" hangingPunct="0">
              <a:defRPr sz="3000">
                <a:solidFill>
                  <a:schemeClr val="tx2"/>
                </a:solidFill>
                <a:latin typeface="Arial" panose="020B0604020202020204" pitchFamily="34" charset="0"/>
              </a:defRPr>
            </a:lvl4pPr>
            <a:lvl5pPr marL="2057400" indent="-228600" eaLnBrk="0" hangingPunct="0">
              <a:defRPr sz="3000">
                <a:solidFill>
                  <a:schemeClr val="tx2"/>
                </a:solidFill>
                <a:latin typeface="Arial" panose="020B0604020202020204" pitchFamily="34" charset="0"/>
              </a:defRPr>
            </a:lvl5pPr>
            <a:lvl6pPr marL="2514600" indent="-228600" eaLnBrk="0" fontAlgn="base" hangingPunct="0">
              <a:spcBef>
                <a:spcPct val="0"/>
              </a:spcBef>
              <a:spcAft>
                <a:spcPct val="0"/>
              </a:spcAft>
              <a:defRPr sz="3000">
                <a:solidFill>
                  <a:schemeClr val="tx2"/>
                </a:solidFill>
                <a:latin typeface="Arial" panose="020B0604020202020204" pitchFamily="34" charset="0"/>
              </a:defRPr>
            </a:lvl6pPr>
            <a:lvl7pPr marL="2971800" indent="-228600" eaLnBrk="0" fontAlgn="base" hangingPunct="0">
              <a:spcBef>
                <a:spcPct val="0"/>
              </a:spcBef>
              <a:spcAft>
                <a:spcPct val="0"/>
              </a:spcAft>
              <a:defRPr sz="3000">
                <a:solidFill>
                  <a:schemeClr val="tx2"/>
                </a:solidFill>
                <a:latin typeface="Arial" panose="020B0604020202020204" pitchFamily="34" charset="0"/>
              </a:defRPr>
            </a:lvl7pPr>
            <a:lvl8pPr marL="3429000" indent="-228600" eaLnBrk="0" fontAlgn="base" hangingPunct="0">
              <a:spcBef>
                <a:spcPct val="0"/>
              </a:spcBef>
              <a:spcAft>
                <a:spcPct val="0"/>
              </a:spcAft>
              <a:defRPr sz="3000">
                <a:solidFill>
                  <a:schemeClr val="tx2"/>
                </a:solidFill>
                <a:latin typeface="Arial" panose="020B0604020202020204" pitchFamily="34" charset="0"/>
              </a:defRPr>
            </a:lvl8pPr>
            <a:lvl9pPr marL="3886200" indent="-228600" eaLnBrk="0" fontAlgn="base" hangingPunct="0">
              <a:spcBef>
                <a:spcPct val="0"/>
              </a:spcBef>
              <a:spcAft>
                <a:spcPct val="0"/>
              </a:spcAft>
              <a:defRPr sz="3000">
                <a:solidFill>
                  <a:schemeClr val="tx2"/>
                </a:solidFill>
                <a:latin typeface="Arial" panose="020B0604020202020204" pitchFamily="34" charset="0"/>
              </a:defRPr>
            </a:lvl9pPr>
          </a:lstStyle>
          <a:p>
            <a:pPr algn="ctr"/>
            <a:r>
              <a:rPr lang="en-US" altLang="en-US" sz="3200" dirty="0" err="1">
                <a:solidFill>
                  <a:schemeClr val="tx1"/>
                </a:solidFill>
                <a:latin typeface="+mn-lt"/>
              </a:rPr>
              <a:t>N</a:t>
            </a:r>
            <a:r>
              <a:rPr lang="en-US" altLang="en-US" sz="3200" baseline="-25000" dirty="0" err="1">
                <a:solidFill>
                  <a:schemeClr val="tx1"/>
                </a:solidFill>
                <a:latin typeface="+mn-lt"/>
              </a:rPr>
              <a:t>spfint</a:t>
            </a:r>
            <a:r>
              <a:rPr lang="en-US" altLang="en-US" sz="3200" dirty="0">
                <a:solidFill>
                  <a:schemeClr val="tx1"/>
                </a:solidFill>
                <a:latin typeface="+mn-lt"/>
              </a:rPr>
              <a:t> = </a:t>
            </a:r>
            <a:r>
              <a:rPr lang="en-US" altLang="en-US" sz="3200" dirty="0" err="1">
                <a:solidFill>
                  <a:schemeClr val="tx1"/>
                </a:solidFill>
                <a:latin typeface="+mn-lt"/>
              </a:rPr>
              <a:t>N</a:t>
            </a:r>
            <a:r>
              <a:rPr lang="en-US" altLang="en-US" sz="3200" baseline="-25000" dirty="0" err="1">
                <a:solidFill>
                  <a:schemeClr val="tx1"/>
                </a:solidFill>
                <a:latin typeface="+mn-lt"/>
              </a:rPr>
              <a:t>bimv</a:t>
            </a:r>
            <a:r>
              <a:rPr lang="en-US" altLang="en-US" sz="3200" dirty="0">
                <a:solidFill>
                  <a:schemeClr val="tx1"/>
                </a:solidFill>
                <a:latin typeface="+mn-lt"/>
              </a:rPr>
              <a:t> + </a:t>
            </a:r>
            <a:r>
              <a:rPr lang="en-US" altLang="en-US" sz="3200" dirty="0" err="1">
                <a:solidFill>
                  <a:schemeClr val="tx1"/>
                </a:solidFill>
                <a:latin typeface="+mn-lt"/>
              </a:rPr>
              <a:t>N</a:t>
            </a:r>
            <a:r>
              <a:rPr lang="en-US" altLang="en-US" sz="3200" baseline="-25000" dirty="0" err="1">
                <a:solidFill>
                  <a:schemeClr val="tx1"/>
                </a:solidFill>
                <a:latin typeface="+mn-lt"/>
              </a:rPr>
              <a:t>bisv</a:t>
            </a:r>
            <a:endParaRPr lang="en-US" altLang="en-US" sz="3200" dirty="0">
              <a:solidFill>
                <a:schemeClr val="tx1"/>
              </a:solidFill>
              <a:latin typeface="+mn-lt"/>
            </a:endParaRPr>
          </a:p>
        </p:txBody>
      </p:sp>
      <p:sp>
        <p:nvSpPr>
          <p:cNvPr id="6" name="Text Box 3">
            <a:extLst>
              <a:ext uri="{FF2B5EF4-FFF2-40B4-BE49-F238E27FC236}">
                <a16:creationId xmlns:a16="http://schemas.microsoft.com/office/drawing/2014/main" id="{98F3B4DE-7C05-51B0-FD60-DFDFD703A516}"/>
              </a:ext>
            </a:extLst>
          </p:cNvPr>
          <p:cNvSpPr txBox="1">
            <a:spLocks noChangeArrowheads="1"/>
          </p:cNvSpPr>
          <p:nvPr/>
        </p:nvSpPr>
        <p:spPr bwMode="auto">
          <a:xfrm>
            <a:off x="1600200" y="3576496"/>
            <a:ext cx="8991600" cy="523220"/>
          </a:xfrm>
          <a:prstGeom prst="rect">
            <a:avLst/>
          </a:prstGeom>
          <a:noFill/>
          <a:ln w="3175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3000">
                <a:solidFill>
                  <a:schemeClr val="tx2"/>
                </a:solidFill>
                <a:latin typeface="Arial" panose="020B0604020202020204" pitchFamily="34" charset="0"/>
              </a:defRPr>
            </a:lvl1pPr>
            <a:lvl2pPr marL="742950" indent="-285750" eaLnBrk="0" hangingPunct="0">
              <a:defRPr sz="3000">
                <a:solidFill>
                  <a:schemeClr val="tx2"/>
                </a:solidFill>
                <a:latin typeface="Arial" panose="020B0604020202020204" pitchFamily="34" charset="0"/>
              </a:defRPr>
            </a:lvl2pPr>
            <a:lvl3pPr marL="1143000" indent="-228600" eaLnBrk="0" hangingPunct="0">
              <a:defRPr sz="3000">
                <a:solidFill>
                  <a:schemeClr val="tx2"/>
                </a:solidFill>
                <a:latin typeface="Arial" panose="020B0604020202020204" pitchFamily="34" charset="0"/>
              </a:defRPr>
            </a:lvl3pPr>
            <a:lvl4pPr marL="1600200" indent="-228600" eaLnBrk="0" hangingPunct="0">
              <a:defRPr sz="3000">
                <a:solidFill>
                  <a:schemeClr val="tx2"/>
                </a:solidFill>
                <a:latin typeface="Arial" panose="020B0604020202020204" pitchFamily="34" charset="0"/>
              </a:defRPr>
            </a:lvl4pPr>
            <a:lvl5pPr marL="2057400" indent="-228600" eaLnBrk="0" hangingPunct="0">
              <a:defRPr sz="3000">
                <a:solidFill>
                  <a:schemeClr val="tx2"/>
                </a:solidFill>
                <a:latin typeface="Arial" panose="020B0604020202020204" pitchFamily="34" charset="0"/>
              </a:defRPr>
            </a:lvl5pPr>
            <a:lvl6pPr marL="2514600" indent="-228600" eaLnBrk="0" fontAlgn="base" hangingPunct="0">
              <a:spcBef>
                <a:spcPct val="0"/>
              </a:spcBef>
              <a:spcAft>
                <a:spcPct val="0"/>
              </a:spcAft>
              <a:defRPr sz="3000">
                <a:solidFill>
                  <a:schemeClr val="tx2"/>
                </a:solidFill>
                <a:latin typeface="Arial" panose="020B0604020202020204" pitchFamily="34" charset="0"/>
              </a:defRPr>
            </a:lvl6pPr>
            <a:lvl7pPr marL="2971800" indent="-228600" eaLnBrk="0" fontAlgn="base" hangingPunct="0">
              <a:spcBef>
                <a:spcPct val="0"/>
              </a:spcBef>
              <a:spcAft>
                <a:spcPct val="0"/>
              </a:spcAft>
              <a:defRPr sz="3000">
                <a:solidFill>
                  <a:schemeClr val="tx2"/>
                </a:solidFill>
                <a:latin typeface="Arial" panose="020B0604020202020204" pitchFamily="34" charset="0"/>
              </a:defRPr>
            </a:lvl7pPr>
            <a:lvl8pPr marL="3429000" indent="-228600" eaLnBrk="0" fontAlgn="base" hangingPunct="0">
              <a:spcBef>
                <a:spcPct val="0"/>
              </a:spcBef>
              <a:spcAft>
                <a:spcPct val="0"/>
              </a:spcAft>
              <a:defRPr sz="3000">
                <a:solidFill>
                  <a:schemeClr val="tx2"/>
                </a:solidFill>
                <a:latin typeface="Arial" panose="020B0604020202020204" pitchFamily="34" charset="0"/>
              </a:defRPr>
            </a:lvl8pPr>
            <a:lvl9pPr marL="3886200" indent="-228600" eaLnBrk="0" fontAlgn="base" hangingPunct="0">
              <a:spcBef>
                <a:spcPct val="0"/>
              </a:spcBef>
              <a:spcAft>
                <a:spcPct val="0"/>
              </a:spcAft>
              <a:defRPr sz="3000">
                <a:solidFill>
                  <a:schemeClr val="tx2"/>
                </a:solidFill>
                <a:latin typeface="Arial" panose="020B0604020202020204" pitchFamily="34" charset="0"/>
              </a:defRPr>
            </a:lvl9pPr>
          </a:lstStyle>
          <a:p>
            <a:pPr algn="ctr"/>
            <a:r>
              <a:rPr lang="en-US" altLang="en-US" sz="2800" dirty="0" err="1">
                <a:solidFill>
                  <a:schemeClr val="tx1"/>
                </a:solidFill>
                <a:latin typeface="+mn-lt"/>
              </a:rPr>
              <a:t>N</a:t>
            </a:r>
            <a:r>
              <a:rPr lang="en-US" altLang="en-US" sz="2800" baseline="-25000" dirty="0" err="1">
                <a:solidFill>
                  <a:schemeClr val="tx1"/>
                </a:solidFill>
                <a:latin typeface="+mn-lt"/>
              </a:rPr>
              <a:t>bimv</a:t>
            </a:r>
            <a:r>
              <a:rPr lang="en-US" altLang="en-US" sz="2800" dirty="0">
                <a:solidFill>
                  <a:schemeClr val="tx1"/>
                </a:solidFill>
                <a:latin typeface="+mn-lt"/>
              </a:rPr>
              <a:t> = exp(a + b ln(</a:t>
            </a:r>
            <a:r>
              <a:rPr lang="en-US" altLang="en-US" sz="2800" dirty="0" err="1">
                <a:solidFill>
                  <a:schemeClr val="tx1"/>
                </a:solidFill>
                <a:latin typeface="+mn-lt"/>
              </a:rPr>
              <a:t>AADT</a:t>
            </a:r>
            <a:r>
              <a:rPr lang="en-US" altLang="en-US" sz="2800" baseline="-25000" dirty="0" err="1">
                <a:solidFill>
                  <a:schemeClr val="tx1"/>
                </a:solidFill>
                <a:latin typeface="+mn-lt"/>
              </a:rPr>
              <a:t>maj</a:t>
            </a:r>
            <a:r>
              <a:rPr lang="en-US" altLang="en-US" sz="2800" dirty="0">
                <a:solidFill>
                  <a:schemeClr val="tx1"/>
                </a:solidFill>
                <a:latin typeface="+mn-lt"/>
              </a:rPr>
              <a:t>) + c ln(</a:t>
            </a:r>
            <a:r>
              <a:rPr lang="en-US" altLang="en-US" sz="2800" dirty="0" err="1">
                <a:solidFill>
                  <a:schemeClr val="tx1"/>
                </a:solidFill>
                <a:latin typeface="+mn-lt"/>
              </a:rPr>
              <a:t>AADT</a:t>
            </a:r>
            <a:r>
              <a:rPr lang="en-US" altLang="en-US" sz="2800" baseline="-25000" dirty="0" err="1">
                <a:solidFill>
                  <a:schemeClr val="tx1"/>
                </a:solidFill>
                <a:latin typeface="+mn-lt"/>
              </a:rPr>
              <a:t>min</a:t>
            </a:r>
            <a:r>
              <a:rPr lang="en-US" altLang="en-US" sz="2800" dirty="0">
                <a:solidFill>
                  <a:schemeClr val="tx1"/>
                </a:solidFill>
                <a:latin typeface="+mn-lt"/>
              </a:rPr>
              <a:t>))</a:t>
            </a:r>
          </a:p>
        </p:txBody>
      </p:sp>
      <p:sp>
        <p:nvSpPr>
          <p:cNvPr id="8" name="Text Box 5">
            <a:extLst>
              <a:ext uri="{FF2B5EF4-FFF2-40B4-BE49-F238E27FC236}">
                <a16:creationId xmlns:a16="http://schemas.microsoft.com/office/drawing/2014/main" id="{FE6BCDD8-BF9C-94B7-F03E-952EA63C297E}"/>
              </a:ext>
            </a:extLst>
          </p:cNvPr>
          <p:cNvSpPr txBox="1">
            <a:spLocks noChangeArrowheads="1"/>
          </p:cNvSpPr>
          <p:nvPr/>
        </p:nvSpPr>
        <p:spPr bwMode="auto">
          <a:xfrm>
            <a:off x="0" y="4449768"/>
            <a:ext cx="12192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3000">
                <a:solidFill>
                  <a:schemeClr val="tx2"/>
                </a:solidFill>
                <a:latin typeface="Arial" panose="020B0604020202020204" pitchFamily="34" charset="0"/>
              </a:defRPr>
            </a:lvl1pPr>
            <a:lvl2pPr marL="742950" indent="-285750" eaLnBrk="0" hangingPunct="0">
              <a:defRPr sz="3000">
                <a:solidFill>
                  <a:schemeClr val="tx2"/>
                </a:solidFill>
                <a:latin typeface="Arial" panose="020B0604020202020204" pitchFamily="34" charset="0"/>
              </a:defRPr>
            </a:lvl2pPr>
            <a:lvl3pPr marL="1143000" indent="-228600" eaLnBrk="0" hangingPunct="0">
              <a:defRPr sz="3000">
                <a:solidFill>
                  <a:schemeClr val="tx2"/>
                </a:solidFill>
                <a:latin typeface="Arial" panose="020B0604020202020204" pitchFamily="34" charset="0"/>
              </a:defRPr>
            </a:lvl3pPr>
            <a:lvl4pPr marL="1600200" indent="-228600" eaLnBrk="0" hangingPunct="0">
              <a:defRPr sz="3000">
                <a:solidFill>
                  <a:schemeClr val="tx2"/>
                </a:solidFill>
                <a:latin typeface="Arial" panose="020B0604020202020204" pitchFamily="34" charset="0"/>
              </a:defRPr>
            </a:lvl4pPr>
            <a:lvl5pPr marL="2057400" indent="-228600" eaLnBrk="0" hangingPunct="0">
              <a:defRPr sz="3000">
                <a:solidFill>
                  <a:schemeClr val="tx2"/>
                </a:solidFill>
                <a:latin typeface="Arial" panose="020B0604020202020204" pitchFamily="34" charset="0"/>
              </a:defRPr>
            </a:lvl5pPr>
            <a:lvl6pPr marL="2514600" indent="-228600" eaLnBrk="0" fontAlgn="base" hangingPunct="0">
              <a:spcBef>
                <a:spcPct val="0"/>
              </a:spcBef>
              <a:spcAft>
                <a:spcPct val="0"/>
              </a:spcAft>
              <a:defRPr sz="3000">
                <a:solidFill>
                  <a:schemeClr val="tx2"/>
                </a:solidFill>
                <a:latin typeface="Arial" panose="020B0604020202020204" pitchFamily="34" charset="0"/>
              </a:defRPr>
            </a:lvl6pPr>
            <a:lvl7pPr marL="2971800" indent="-228600" eaLnBrk="0" fontAlgn="base" hangingPunct="0">
              <a:spcBef>
                <a:spcPct val="0"/>
              </a:spcBef>
              <a:spcAft>
                <a:spcPct val="0"/>
              </a:spcAft>
              <a:defRPr sz="3000">
                <a:solidFill>
                  <a:schemeClr val="tx2"/>
                </a:solidFill>
                <a:latin typeface="Arial" panose="020B0604020202020204" pitchFamily="34" charset="0"/>
              </a:defRPr>
            </a:lvl7pPr>
            <a:lvl8pPr marL="3429000" indent="-228600" eaLnBrk="0" fontAlgn="base" hangingPunct="0">
              <a:spcBef>
                <a:spcPct val="0"/>
              </a:spcBef>
              <a:spcAft>
                <a:spcPct val="0"/>
              </a:spcAft>
              <a:defRPr sz="3000">
                <a:solidFill>
                  <a:schemeClr val="tx2"/>
                </a:solidFill>
                <a:latin typeface="Arial" panose="020B0604020202020204" pitchFamily="34" charset="0"/>
              </a:defRPr>
            </a:lvl8pPr>
            <a:lvl9pPr marL="3886200" indent="-228600" eaLnBrk="0" fontAlgn="base" hangingPunct="0">
              <a:spcBef>
                <a:spcPct val="0"/>
              </a:spcBef>
              <a:spcAft>
                <a:spcPct val="0"/>
              </a:spcAft>
              <a:defRPr sz="3000">
                <a:solidFill>
                  <a:schemeClr val="tx2"/>
                </a:solidFill>
                <a:latin typeface="Arial" panose="020B0604020202020204" pitchFamily="34" charset="0"/>
              </a:defRPr>
            </a:lvl9pPr>
          </a:lstStyle>
          <a:p>
            <a:pPr algn="ctr"/>
            <a:r>
              <a:rPr lang="en-US" altLang="en-US" sz="2800" b="1" dirty="0"/>
              <a:t>      </a:t>
            </a:r>
            <a:r>
              <a:rPr lang="en-US" altLang="en-US" sz="2800" dirty="0" err="1">
                <a:solidFill>
                  <a:schemeClr val="tx1"/>
                </a:solidFill>
                <a:latin typeface="Calibri "/>
              </a:rPr>
              <a:t>N</a:t>
            </a:r>
            <a:r>
              <a:rPr lang="en-US" altLang="en-US" sz="2800" baseline="-25000" dirty="0" err="1">
                <a:solidFill>
                  <a:schemeClr val="tx1"/>
                </a:solidFill>
                <a:latin typeface="Calibri "/>
              </a:rPr>
              <a:t>bimv</a:t>
            </a:r>
            <a:r>
              <a:rPr lang="en-US" altLang="en-US" sz="2800" dirty="0">
                <a:solidFill>
                  <a:schemeClr val="tx1"/>
                </a:solidFill>
                <a:latin typeface="Calibri "/>
              </a:rPr>
              <a:t> = exp(</a:t>
            </a:r>
            <a:r>
              <a:rPr lang="en-US" altLang="en-US" sz="2800" dirty="0">
                <a:solidFill>
                  <a:srgbClr val="FF0000"/>
                </a:solidFill>
                <a:latin typeface="Calibri "/>
              </a:rPr>
              <a:t>-10.99 </a:t>
            </a:r>
            <a:r>
              <a:rPr lang="en-US" altLang="en-US" sz="2800" dirty="0">
                <a:solidFill>
                  <a:schemeClr val="tx1"/>
                </a:solidFill>
                <a:latin typeface="Calibri "/>
              </a:rPr>
              <a:t>+ </a:t>
            </a:r>
            <a:r>
              <a:rPr lang="en-US" altLang="en-US" sz="2800" dirty="0">
                <a:solidFill>
                  <a:srgbClr val="FF0000"/>
                </a:solidFill>
                <a:latin typeface="Calibri "/>
              </a:rPr>
              <a:t>1.07</a:t>
            </a:r>
            <a:r>
              <a:rPr lang="en-US" altLang="en-US" sz="2800" dirty="0">
                <a:solidFill>
                  <a:schemeClr val="tx1"/>
                </a:solidFill>
                <a:latin typeface="Calibri "/>
              </a:rPr>
              <a:t>ln(</a:t>
            </a:r>
            <a:r>
              <a:rPr lang="en-US" altLang="en-US" sz="2800" dirty="0">
                <a:solidFill>
                  <a:schemeClr val="accent1"/>
                </a:solidFill>
                <a:latin typeface="Calibri "/>
              </a:rPr>
              <a:t>25,000</a:t>
            </a:r>
            <a:r>
              <a:rPr lang="en-US" altLang="en-US" sz="2800" dirty="0">
                <a:solidFill>
                  <a:schemeClr val="tx1"/>
                </a:solidFill>
                <a:latin typeface="Calibri "/>
              </a:rPr>
              <a:t>)) + </a:t>
            </a:r>
            <a:r>
              <a:rPr lang="en-US" altLang="en-US" sz="2800" dirty="0">
                <a:solidFill>
                  <a:srgbClr val="FF0000"/>
                </a:solidFill>
                <a:latin typeface="Calibri "/>
              </a:rPr>
              <a:t>0.23</a:t>
            </a:r>
            <a:r>
              <a:rPr lang="en-US" altLang="en-US" sz="2800" dirty="0">
                <a:solidFill>
                  <a:schemeClr val="tx1"/>
                </a:solidFill>
                <a:latin typeface="Calibri "/>
              </a:rPr>
              <a:t>ln(</a:t>
            </a:r>
            <a:r>
              <a:rPr lang="en-US" altLang="en-US" sz="2800" dirty="0">
                <a:solidFill>
                  <a:schemeClr val="accent1"/>
                </a:solidFill>
                <a:latin typeface="Calibri "/>
              </a:rPr>
              <a:t>5,000</a:t>
            </a:r>
            <a:r>
              <a:rPr lang="en-US" altLang="en-US" sz="2800" dirty="0">
                <a:solidFill>
                  <a:schemeClr val="tx1"/>
                </a:solidFill>
                <a:latin typeface="Calibri "/>
              </a:rPr>
              <a:t>)</a:t>
            </a:r>
          </a:p>
          <a:p>
            <a:pPr algn="ctr"/>
            <a:r>
              <a:rPr lang="en-US" altLang="en-US" sz="2800" dirty="0">
                <a:solidFill>
                  <a:schemeClr val="tx1"/>
                </a:solidFill>
                <a:latin typeface="Calibri "/>
              </a:rPr>
              <a:t>               = exp(-10.99 + 10.83 + 1.959)</a:t>
            </a:r>
          </a:p>
          <a:p>
            <a:pPr algn="ctr"/>
            <a:r>
              <a:rPr lang="en-US" altLang="en-US" sz="2800" dirty="0">
                <a:solidFill>
                  <a:schemeClr val="tx1"/>
                </a:solidFill>
                <a:latin typeface="Calibri "/>
              </a:rPr>
              <a:t>	      = exp(1.804)</a:t>
            </a:r>
            <a:r>
              <a:rPr lang="tr-TR" altLang="en-US" sz="2800" dirty="0">
                <a:solidFill>
                  <a:schemeClr val="tx1"/>
                </a:solidFill>
                <a:latin typeface="Calibri "/>
              </a:rPr>
              <a:t>=6.08 kaza/yıl</a:t>
            </a:r>
            <a:endParaRPr lang="en-US" altLang="en-US" sz="2800" dirty="0">
              <a:solidFill>
                <a:schemeClr val="tx1"/>
              </a:solidFill>
              <a:latin typeface="Calibri "/>
            </a:endParaRPr>
          </a:p>
        </p:txBody>
      </p:sp>
      <p:sp>
        <p:nvSpPr>
          <p:cNvPr id="2" name="Footer Placeholder 1">
            <a:extLst>
              <a:ext uri="{FF2B5EF4-FFF2-40B4-BE49-F238E27FC236}">
                <a16:creationId xmlns:a16="http://schemas.microsoft.com/office/drawing/2014/main" id="{545557C3-01FE-1E0D-9B25-47EE3DE60F44}"/>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EDEC3CCC-C95E-C8A9-6A71-2FE35CE76FE2}"/>
              </a:ext>
            </a:extLst>
          </p:cNvPr>
          <p:cNvSpPr>
            <a:spLocks noGrp="1"/>
          </p:cNvSpPr>
          <p:nvPr>
            <p:ph type="sldNum" sz="quarter" idx="12"/>
          </p:nvPr>
        </p:nvSpPr>
        <p:spPr/>
        <p:txBody>
          <a:bodyPr/>
          <a:lstStyle/>
          <a:p>
            <a:fld id="{569C0BE8-202E-4C92-93E1-9D5F02441002}" type="slidenum">
              <a:rPr lang="en-GB" smtClean="0"/>
              <a:t>71</a:t>
            </a:fld>
            <a:endParaRPr lang="en-GB"/>
          </a:p>
        </p:txBody>
      </p:sp>
    </p:spTree>
    <p:extLst>
      <p:ext uri="{BB962C8B-B14F-4D97-AF65-F5344CB8AC3E}">
        <p14:creationId xmlns:p14="http://schemas.microsoft.com/office/powerpoint/2010/main" val="2933577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additive="base">
                                        <p:cTn id="19"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D65F1AB1-9FC6-56A7-1A44-EA8D1E15361C}"/>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Örnek (devam ediyor):</a:t>
            </a:r>
            <a:endParaRPr lang="en-GB" sz="2800" dirty="0">
              <a:solidFill>
                <a:srgbClr val="00717F"/>
              </a:solidFill>
              <a:latin typeface="Myriad Pro" panose="020B0503030403020204" pitchFamily="34" charset="0"/>
              <a:ea typeface="Open Sans Extrabold"/>
              <a:cs typeface="Open Sans Extrabold"/>
            </a:endParaRPr>
          </a:p>
        </p:txBody>
      </p:sp>
      <p:sp>
        <p:nvSpPr>
          <p:cNvPr id="4" name="2 İçerik Yer Tutucusu">
            <a:extLst>
              <a:ext uri="{FF2B5EF4-FFF2-40B4-BE49-F238E27FC236}">
                <a16:creationId xmlns:a16="http://schemas.microsoft.com/office/drawing/2014/main" id="{B58049CE-70EA-CE8B-1032-279BBA8A5F19}"/>
              </a:ext>
            </a:extLst>
          </p:cNvPr>
          <p:cNvSpPr txBox="1">
            <a:spLocks/>
          </p:cNvSpPr>
          <p:nvPr/>
        </p:nvSpPr>
        <p:spPr bwMode="auto">
          <a:xfrm>
            <a:off x="287523" y="1916832"/>
            <a:ext cx="11545889" cy="471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tr-TR" sz="2000" dirty="0"/>
              <a:t>Dört kollu sinyalize kavşak. </a:t>
            </a:r>
            <a:r>
              <a:rPr lang="tr-TR" altLang="en-US" sz="2000" dirty="0">
                <a:solidFill>
                  <a:schemeClr val="tx1"/>
                </a:solidFill>
                <a:latin typeface="Calibri "/>
              </a:rPr>
              <a:t>AADT</a:t>
            </a:r>
            <a:r>
              <a:rPr lang="tr-TR" altLang="en-US" sz="2000" baseline="-25000" dirty="0">
                <a:solidFill>
                  <a:schemeClr val="tx1"/>
                </a:solidFill>
                <a:latin typeface="Calibri "/>
              </a:rPr>
              <a:t>maj </a:t>
            </a:r>
            <a:r>
              <a:rPr lang="tr-TR" altLang="en-US" sz="2000" dirty="0">
                <a:latin typeface="Calibri "/>
              </a:rPr>
              <a:t>= 25000; </a:t>
            </a:r>
            <a:r>
              <a:rPr lang="tr-TR" altLang="en-US" sz="2000" dirty="0">
                <a:solidFill>
                  <a:schemeClr val="tx1"/>
                </a:solidFill>
                <a:latin typeface="Calibri "/>
              </a:rPr>
              <a:t>AADT</a:t>
            </a:r>
            <a:r>
              <a:rPr lang="tr-TR" altLang="en-US" sz="2000" baseline="-25000" dirty="0">
                <a:solidFill>
                  <a:schemeClr val="tx1"/>
                </a:solidFill>
                <a:latin typeface="Calibri "/>
              </a:rPr>
              <a:t>maj </a:t>
            </a:r>
            <a:r>
              <a:rPr lang="tr-TR" altLang="en-US" sz="2000" dirty="0">
                <a:latin typeface="Calibri "/>
              </a:rPr>
              <a:t>= 5000. </a:t>
            </a:r>
            <a:endParaRPr lang="tr-TR" sz="2000" dirty="0">
              <a:latin typeface="Calibri "/>
            </a:endParaRPr>
          </a:p>
          <a:p>
            <a:pPr marL="0" indent="0" algn="just">
              <a:spcBef>
                <a:spcPts val="428"/>
              </a:spcBef>
              <a:spcAft>
                <a:spcPts val="600"/>
              </a:spcAft>
              <a:buNone/>
            </a:pPr>
            <a:endParaRPr lang="tr-TR" sz="1800" dirty="0">
              <a:solidFill>
                <a:srgbClr val="222222"/>
              </a:solidFill>
              <a:highlight>
                <a:srgbClr val="FFFFFF"/>
              </a:highlight>
            </a:endParaRPr>
          </a:p>
          <a:p>
            <a:pPr marL="0" indent="0" algn="just">
              <a:spcBef>
                <a:spcPts val="428"/>
              </a:spcBef>
              <a:spcAft>
                <a:spcPts val="600"/>
              </a:spcAft>
              <a:buNone/>
            </a:pPr>
            <a:endParaRPr lang="tr-TR" sz="1800" dirty="0">
              <a:solidFill>
                <a:srgbClr val="222222"/>
              </a:solidFill>
              <a:highlight>
                <a:srgbClr val="FFFFFF"/>
              </a:highlight>
            </a:endParaRPr>
          </a:p>
          <a:p>
            <a:pPr marL="0" indent="0" algn="just">
              <a:buNone/>
            </a:pPr>
            <a:endParaRPr lang="tr-TR" sz="1800" dirty="0"/>
          </a:p>
        </p:txBody>
      </p:sp>
      <p:sp>
        <p:nvSpPr>
          <p:cNvPr id="5" name="Text Box 3">
            <a:extLst>
              <a:ext uri="{FF2B5EF4-FFF2-40B4-BE49-F238E27FC236}">
                <a16:creationId xmlns:a16="http://schemas.microsoft.com/office/drawing/2014/main" id="{B68AE06B-B058-E7EC-039F-4DE27F3D8EF7}"/>
              </a:ext>
            </a:extLst>
          </p:cNvPr>
          <p:cNvSpPr txBox="1">
            <a:spLocks noChangeArrowheads="1"/>
          </p:cNvSpPr>
          <p:nvPr/>
        </p:nvSpPr>
        <p:spPr bwMode="auto">
          <a:xfrm>
            <a:off x="3962400" y="2530993"/>
            <a:ext cx="4267200" cy="523220"/>
          </a:xfrm>
          <a:prstGeom prst="rect">
            <a:avLst/>
          </a:prstGeom>
          <a:noFill/>
          <a:ln w="3175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3000">
                <a:solidFill>
                  <a:schemeClr val="tx2"/>
                </a:solidFill>
                <a:latin typeface="Arial" panose="020B0604020202020204" pitchFamily="34" charset="0"/>
              </a:defRPr>
            </a:lvl1pPr>
            <a:lvl2pPr marL="742950" indent="-285750" eaLnBrk="0" hangingPunct="0">
              <a:defRPr sz="3000">
                <a:solidFill>
                  <a:schemeClr val="tx2"/>
                </a:solidFill>
                <a:latin typeface="Arial" panose="020B0604020202020204" pitchFamily="34" charset="0"/>
              </a:defRPr>
            </a:lvl2pPr>
            <a:lvl3pPr marL="1143000" indent="-228600" eaLnBrk="0" hangingPunct="0">
              <a:defRPr sz="3000">
                <a:solidFill>
                  <a:schemeClr val="tx2"/>
                </a:solidFill>
                <a:latin typeface="Arial" panose="020B0604020202020204" pitchFamily="34" charset="0"/>
              </a:defRPr>
            </a:lvl3pPr>
            <a:lvl4pPr marL="1600200" indent="-228600" eaLnBrk="0" hangingPunct="0">
              <a:defRPr sz="3000">
                <a:solidFill>
                  <a:schemeClr val="tx2"/>
                </a:solidFill>
                <a:latin typeface="Arial" panose="020B0604020202020204" pitchFamily="34" charset="0"/>
              </a:defRPr>
            </a:lvl4pPr>
            <a:lvl5pPr marL="2057400" indent="-228600" eaLnBrk="0" hangingPunct="0">
              <a:defRPr sz="3000">
                <a:solidFill>
                  <a:schemeClr val="tx2"/>
                </a:solidFill>
                <a:latin typeface="Arial" panose="020B0604020202020204" pitchFamily="34" charset="0"/>
              </a:defRPr>
            </a:lvl5pPr>
            <a:lvl6pPr marL="2514600" indent="-228600" eaLnBrk="0" fontAlgn="base" hangingPunct="0">
              <a:spcBef>
                <a:spcPct val="0"/>
              </a:spcBef>
              <a:spcAft>
                <a:spcPct val="0"/>
              </a:spcAft>
              <a:defRPr sz="3000">
                <a:solidFill>
                  <a:schemeClr val="tx2"/>
                </a:solidFill>
                <a:latin typeface="Arial" panose="020B0604020202020204" pitchFamily="34" charset="0"/>
              </a:defRPr>
            </a:lvl6pPr>
            <a:lvl7pPr marL="2971800" indent="-228600" eaLnBrk="0" fontAlgn="base" hangingPunct="0">
              <a:spcBef>
                <a:spcPct val="0"/>
              </a:spcBef>
              <a:spcAft>
                <a:spcPct val="0"/>
              </a:spcAft>
              <a:defRPr sz="3000">
                <a:solidFill>
                  <a:schemeClr val="tx2"/>
                </a:solidFill>
                <a:latin typeface="Arial" panose="020B0604020202020204" pitchFamily="34" charset="0"/>
              </a:defRPr>
            </a:lvl7pPr>
            <a:lvl8pPr marL="3429000" indent="-228600" eaLnBrk="0" fontAlgn="base" hangingPunct="0">
              <a:spcBef>
                <a:spcPct val="0"/>
              </a:spcBef>
              <a:spcAft>
                <a:spcPct val="0"/>
              </a:spcAft>
              <a:defRPr sz="3000">
                <a:solidFill>
                  <a:schemeClr val="tx2"/>
                </a:solidFill>
                <a:latin typeface="Arial" panose="020B0604020202020204" pitchFamily="34" charset="0"/>
              </a:defRPr>
            </a:lvl8pPr>
            <a:lvl9pPr marL="3886200" indent="-228600" eaLnBrk="0" fontAlgn="base" hangingPunct="0">
              <a:spcBef>
                <a:spcPct val="0"/>
              </a:spcBef>
              <a:spcAft>
                <a:spcPct val="0"/>
              </a:spcAft>
              <a:defRPr sz="3000">
                <a:solidFill>
                  <a:schemeClr val="tx2"/>
                </a:solidFill>
                <a:latin typeface="Arial" panose="020B0604020202020204" pitchFamily="34" charset="0"/>
              </a:defRPr>
            </a:lvl9pPr>
          </a:lstStyle>
          <a:p>
            <a:pPr algn="ctr"/>
            <a:r>
              <a:rPr lang="en-US" altLang="en-US" sz="2800" dirty="0" err="1">
                <a:solidFill>
                  <a:schemeClr val="tx1"/>
                </a:solidFill>
                <a:latin typeface="+mn-lt"/>
              </a:rPr>
              <a:t>N</a:t>
            </a:r>
            <a:r>
              <a:rPr lang="en-US" altLang="en-US" sz="2800" baseline="-25000" dirty="0" err="1">
                <a:solidFill>
                  <a:schemeClr val="tx1"/>
                </a:solidFill>
                <a:latin typeface="+mn-lt"/>
              </a:rPr>
              <a:t>spfint</a:t>
            </a:r>
            <a:r>
              <a:rPr lang="en-US" altLang="en-US" sz="2800" dirty="0">
                <a:solidFill>
                  <a:schemeClr val="tx1"/>
                </a:solidFill>
                <a:latin typeface="+mn-lt"/>
              </a:rPr>
              <a:t> = </a:t>
            </a:r>
            <a:r>
              <a:rPr lang="en-US" altLang="en-US" sz="2800" dirty="0" err="1">
                <a:solidFill>
                  <a:schemeClr val="tx1"/>
                </a:solidFill>
                <a:latin typeface="+mn-lt"/>
              </a:rPr>
              <a:t>N</a:t>
            </a:r>
            <a:r>
              <a:rPr lang="en-US" altLang="en-US" sz="2800" baseline="-25000" dirty="0" err="1">
                <a:solidFill>
                  <a:schemeClr val="tx1"/>
                </a:solidFill>
                <a:latin typeface="+mn-lt"/>
              </a:rPr>
              <a:t>bimv</a:t>
            </a:r>
            <a:r>
              <a:rPr lang="en-US" altLang="en-US" sz="2800" dirty="0">
                <a:solidFill>
                  <a:schemeClr val="tx1"/>
                </a:solidFill>
                <a:latin typeface="+mn-lt"/>
              </a:rPr>
              <a:t> + </a:t>
            </a:r>
            <a:r>
              <a:rPr lang="en-US" altLang="en-US" sz="2800" dirty="0" err="1">
                <a:solidFill>
                  <a:schemeClr val="tx1"/>
                </a:solidFill>
                <a:latin typeface="+mn-lt"/>
              </a:rPr>
              <a:t>N</a:t>
            </a:r>
            <a:r>
              <a:rPr lang="en-US" altLang="en-US" sz="2800" baseline="-25000" dirty="0" err="1">
                <a:solidFill>
                  <a:schemeClr val="tx1"/>
                </a:solidFill>
                <a:latin typeface="+mn-lt"/>
              </a:rPr>
              <a:t>bisv</a:t>
            </a:r>
            <a:endParaRPr lang="en-US" altLang="en-US" sz="2800" dirty="0">
              <a:solidFill>
                <a:schemeClr val="tx1"/>
              </a:solidFill>
              <a:latin typeface="+mn-lt"/>
            </a:endParaRPr>
          </a:p>
        </p:txBody>
      </p:sp>
      <p:sp>
        <p:nvSpPr>
          <p:cNvPr id="6" name="Text Box 3">
            <a:extLst>
              <a:ext uri="{FF2B5EF4-FFF2-40B4-BE49-F238E27FC236}">
                <a16:creationId xmlns:a16="http://schemas.microsoft.com/office/drawing/2014/main" id="{98F3B4DE-7C05-51B0-FD60-DFDFD703A516}"/>
              </a:ext>
            </a:extLst>
          </p:cNvPr>
          <p:cNvSpPr txBox="1">
            <a:spLocks noChangeArrowheads="1"/>
          </p:cNvSpPr>
          <p:nvPr/>
        </p:nvSpPr>
        <p:spPr bwMode="auto">
          <a:xfrm>
            <a:off x="1600200" y="3203018"/>
            <a:ext cx="8991600" cy="523220"/>
          </a:xfrm>
          <a:prstGeom prst="rect">
            <a:avLst/>
          </a:prstGeom>
          <a:noFill/>
          <a:ln w="3175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3000">
                <a:solidFill>
                  <a:schemeClr val="tx2"/>
                </a:solidFill>
                <a:latin typeface="Arial" panose="020B0604020202020204" pitchFamily="34" charset="0"/>
              </a:defRPr>
            </a:lvl1pPr>
            <a:lvl2pPr marL="742950" indent="-285750" eaLnBrk="0" hangingPunct="0">
              <a:defRPr sz="3000">
                <a:solidFill>
                  <a:schemeClr val="tx2"/>
                </a:solidFill>
                <a:latin typeface="Arial" panose="020B0604020202020204" pitchFamily="34" charset="0"/>
              </a:defRPr>
            </a:lvl2pPr>
            <a:lvl3pPr marL="1143000" indent="-228600" eaLnBrk="0" hangingPunct="0">
              <a:defRPr sz="3000">
                <a:solidFill>
                  <a:schemeClr val="tx2"/>
                </a:solidFill>
                <a:latin typeface="Arial" panose="020B0604020202020204" pitchFamily="34" charset="0"/>
              </a:defRPr>
            </a:lvl3pPr>
            <a:lvl4pPr marL="1600200" indent="-228600" eaLnBrk="0" hangingPunct="0">
              <a:defRPr sz="3000">
                <a:solidFill>
                  <a:schemeClr val="tx2"/>
                </a:solidFill>
                <a:latin typeface="Arial" panose="020B0604020202020204" pitchFamily="34" charset="0"/>
              </a:defRPr>
            </a:lvl4pPr>
            <a:lvl5pPr marL="2057400" indent="-228600" eaLnBrk="0" hangingPunct="0">
              <a:defRPr sz="3000">
                <a:solidFill>
                  <a:schemeClr val="tx2"/>
                </a:solidFill>
                <a:latin typeface="Arial" panose="020B0604020202020204" pitchFamily="34" charset="0"/>
              </a:defRPr>
            </a:lvl5pPr>
            <a:lvl6pPr marL="2514600" indent="-228600" eaLnBrk="0" fontAlgn="base" hangingPunct="0">
              <a:spcBef>
                <a:spcPct val="0"/>
              </a:spcBef>
              <a:spcAft>
                <a:spcPct val="0"/>
              </a:spcAft>
              <a:defRPr sz="3000">
                <a:solidFill>
                  <a:schemeClr val="tx2"/>
                </a:solidFill>
                <a:latin typeface="Arial" panose="020B0604020202020204" pitchFamily="34" charset="0"/>
              </a:defRPr>
            </a:lvl6pPr>
            <a:lvl7pPr marL="2971800" indent="-228600" eaLnBrk="0" fontAlgn="base" hangingPunct="0">
              <a:spcBef>
                <a:spcPct val="0"/>
              </a:spcBef>
              <a:spcAft>
                <a:spcPct val="0"/>
              </a:spcAft>
              <a:defRPr sz="3000">
                <a:solidFill>
                  <a:schemeClr val="tx2"/>
                </a:solidFill>
                <a:latin typeface="Arial" panose="020B0604020202020204" pitchFamily="34" charset="0"/>
              </a:defRPr>
            </a:lvl7pPr>
            <a:lvl8pPr marL="3429000" indent="-228600" eaLnBrk="0" fontAlgn="base" hangingPunct="0">
              <a:spcBef>
                <a:spcPct val="0"/>
              </a:spcBef>
              <a:spcAft>
                <a:spcPct val="0"/>
              </a:spcAft>
              <a:defRPr sz="3000">
                <a:solidFill>
                  <a:schemeClr val="tx2"/>
                </a:solidFill>
                <a:latin typeface="Arial" panose="020B0604020202020204" pitchFamily="34" charset="0"/>
              </a:defRPr>
            </a:lvl8pPr>
            <a:lvl9pPr marL="3886200" indent="-228600" eaLnBrk="0" fontAlgn="base" hangingPunct="0">
              <a:spcBef>
                <a:spcPct val="0"/>
              </a:spcBef>
              <a:spcAft>
                <a:spcPct val="0"/>
              </a:spcAft>
              <a:defRPr sz="3000">
                <a:solidFill>
                  <a:schemeClr val="tx2"/>
                </a:solidFill>
                <a:latin typeface="Arial" panose="020B0604020202020204" pitchFamily="34" charset="0"/>
              </a:defRPr>
            </a:lvl9pPr>
          </a:lstStyle>
          <a:p>
            <a:pPr algn="ctr"/>
            <a:r>
              <a:rPr lang="en-US" altLang="en-US" sz="2800" dirty="0" err="1">
                <a:solidFill>
                  <a:schemeClr val="tx1"/>
                </a:solidFill>
                <a:latin typeface="+mn-lt"/>
              </a:rPr>
              <a:t>N</a:t>
            </a:r>
            <a:r>
              <a:rPr lang="en-US" altLang="en-US" sz="2800" baseline="-25000" dirty="0" err="1">
                <a:solidFill>
                  <a:schemeClr val="tx1"/>
                </a:solidFill>
                <a:latin typeface="+mn-lt"/>
              </a:rPr>
              <a:t>bi</a:t>
            </a:r>
            <a:r>
              <a:rPr lang="tr-TR" altLang="en-US" sz="2800" baseline="-25000" dirty="0">
                <a:solidFill>
                  <a:schemeClr val="tx1"/>
                </a:solidFill>
                <a:latin typeface="+mn-lt"/>
              </a:rPr>
              <a:t>s</a:t>
            </a:r>
            <a:r>
              <a:rPr lang="en-US" altLang="en-US" sz="2800" baseline="-25000" dirty="0">
                <a:solidFill>
                  <a:schemeClr val="tx1"/>
                </a:solidFill>
                <a:latin typeface="+mn-lt"/>
              </a:rPr>
              <a:t>v</a:t>
            </a:r>
            <a:r>
              <a:rPr lang="en-US" altLang="en-US" sz="2800" dirty="0">
                <a:solidFill>
                  <a:schemeClr val="tx1"/>
                </a:solidFill>
                <a:latin typeface="+mn-lt"/>
              </a:rPr>
              <a:t> = exp(a + b ln(</a:t>
            </a:r>
            <a:r>
              <a:rPr lang="en-US" altLang="en-US" sz="2800" dirty="0" err="1">
                <a:solidFill>
                  <a:schemeClr val="tx1"/>
                </a:solidFill>
                <a:latin typeface="+mn-lt"/>
              </a:rPr>
              <a:t>AADT</a:t>
            </a:r>
            <a:r>
              <a:rPr lang="en-US" altLang="en-US" sz="2800" baseline="-25000" dirty="0" err="1">
                <a:solidFill>
                  <a:schemeClr val="tx1"/>
                </a:solidFill>
                <a:latin typeface="+mn-lt"/>
              </a:rPr>
              <a:t>maj</a:t>
            </a:r>
            <a:r>
              <a:rPr lang="en-US" altLang="en-US" sz="2800" dirty="0">
                <a:solidFill>
                  <a:schemeClr val="tx1"/>
                </a:solidFill>
                <a:latin typeface="+mn-lt"/>
              </a:rPr>
              <a:t>) + c ln(</a:t>
            </a:r>
            <a:r>
              <a:rPr lang="en-US" altLang="en-US" sz="2800" dirty="0" err="1">
                <a:solidFill>
                  <a:schemeClr val="tx1"/>
                </a:solidFill>
                <a:latin typeface="+mn-lt"/>
              </a:rPr>
              <a:t>AADT</a:t>
            </a:r>
            <a:r>
              <a:rPr lang="en-US" altLang="en-US" sz="2800" baseline="-25000" dirty="0" err="1">
                <a:solidFill>
                  <a:schemeClr val="tx1"/>
                </a:solidFill>
                <a:latin typeface="+mn-lt"/>
              </a:rPr>
              <a:t>min</a:t>
            </a:r>
            <a:r>
              <a:rPr lang="en-US" altLang="en-US" sz="2800" dirty="0">
                <a:solidFill>
                  <a:schemeClr val="tx1"/>
                </a:solidFill>
                <a:latin typeface="+mn-lt"/>
              </a:rPr>
              <a:t>))</a:t>
            </a:r>
          </a:p>
        </p:txBody>
      </p:sp>
      <p:sp>
        <p:nvSpPr>
          <p:cNvPr id="8" name="Text Box 5">
            <a:extLst>
              <a:ext uri="{FF2B5EF4-FFF2-40B4-BE49-F238E27FC236}">
                <a16:creationId xmlns:a16="http://schemas.microsoft.com/office/drawing/2014/main" id="{FE6BCDD8-BF9C-94B7-F03E-952EA63C297E}"/>
              </a:ext>
            </a:extLst>
          </p:cNvPr>
          <p:cNvSpPr txBox="1">
            <a:spLocks noChangeArrowheads="1"/>
          </p:cNvSpPr>
          <p:nvPr/>
        </p:nvSpPr>
        <p:spPr bwMode="auto">
          <a:xfrm>
            <a:off x="0" y="4469705"/>
            <a:ext cx="12192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3000">
                <a:solidFill>
                  <a:schemeClr val="tx2"/>
                </a:solidFill>
                <a:latin typeface="Arial" panose="020B0604020202020204" pitchFamily="34" charset="0"/>
              </a:defRPr>
            </a:lvl1pPr>
            <a:lvl2pPr marL="742950" indent="-285750" eaLnBrk="0" hangingPunct="0">
              <a:defRPr sz="3000">
                <a:solidFill>
                  <a:schemeClr val="tx2"/>
                </a:solidFill>
                <a:latin typeface="Arial" panose="020B0604020202020204" pitchFamily="34" charset="0"/>
              </a:defRPr>
            </a:lvl2pPr>
            <a:lvl3pPr marL="1143000" indent="-228600" eaLnBrk="0" hangingPunct="0">
              <a:defRPr sz="3000">
                <a:solidFill>
                  <a:schemeClr val="tx2"/>
                </a:solidFill>
                <a:latin typeface="Arial" panose="020B0604020202020204" pitchFamily="34" charset="0"/>
              </a:defRPr>
            </a:lvl3pPr>
            <a:lvl4pPr marL="1600200" indent="-228600" eaLnBrk="0" hangingPunct="0">
              <a:defRPr sz="3000">
                <a:solidFill>
                  <a:schemeClr val="tx2"/>
                </a:solidFill>
                <a:latin typeface="Arial" panose="020B0604020202020204" pitchFamily="34" charset="0"/>
              </a:defRPr>
            </a:lvl4pPr>
            <a:lvl5pPr marL="2057400" indent="-228600" eaLnBrk="0" hangingPunct="0">
              <a:defRPr sz="3000">
                <a:solidFill>
                  <a:schemeClr val="tx2"/>
                </a:solidFill>
                <a:latin typeface="Arial" panose="020B0604020202020204" pitchFamily="34" charset="0"/>
              </a:defRPr>
            </a:lvl5pPr>
            <a:lvl6pPr marL="2514600" indent="-228600" eaLnBrk="0" fontAlgn="base" hangingPunct="0">
              <a:spcBef>
                <a:spcPct val="0"/>
              </a:spcBef>
              <a:spcAft>
                <a:spcPct val="0"/>
              </a:spcAft>
              <a:defRPr sz="3000">
                <a:solidFill>
                  <a:schemeClr val="tx2"/>
                </a:solidFill>
                <a:latin typeface="Arial" panose="020B0604020202020204" pitchFamily="34" charset="0"/>
              </a:defRPr>
            </a:lvl6pPr>
            <a:lvl7pPr marL="2971800" indent="-228600" eaLnBrk="0" fontAlgn="base" hangingPunct="0">
              <a:spcBef>
                <a:spcPct val="0"/>
              </a:spcBef>
              <a:spcAft>
                <a:spcPct val="0"/>
              </a:spcAft>
              <a:defRPr sz="3000">
                <a:solidFill>
                  <a:schemeClr val="tx2"/>
                </a:solidFill>
                <a:latin typeface="Arial" panose="020B0604020202020204" pitchFamily="34" charset="0"/>
              </a:defRPr>
            </a:lvl7pPr>
            <a:lvl8pPr marL="3429000" indent="-228600" eaLnBrk="0" fontAlgn="base" hangingPunct="0">
              <a:spcBef>
                <a:spcPct val="0"/>
              </a:spcBef>
              <a:spcAft>
                <a:spcPct val="0"/>
              </a:spcAft>
              <a:defRPr sz="3000">
                <a:solidFill>
                  <a:schemeClr val="tx2"/>
                </a:solidFill>
                <a:latin typeface="Arial" panose="020B0604020202020204" pitchFamily="34" charset="0"/>
              </a:defRPr>
            </a:lvl8pPr>
            <a:lvl9pPr marL="3886200" indent="-228600" eaLnBrk="0" fontAlgn="base" hangingPunct="0">
              <a:spcBef>
                <a:spcPct val="0"/>
              </a:spcBef>
              <a:spcAft>
                <a:spcPct val="0"/>
              </a:spcAft>
              <a:defRPr sz="3000">
                <a:solidFill>
                  <a:schemeClr val="tx2"/>
                </a:solidFill>
                <a:latin typeface="Arial" panose="020B0604020202020204" pitchFamily="34" charset="0"/>
              </a:defRPr>
            </a:lvl9pPr>
          </a:lstStyle>
          <a:p>
            <a:pPr algn="ctr"/>
            <a:r>
              <a:rPr lang="en-US" altLang="en-US" sz="2800" b="1" dirty="0"/>
              <a:t>      </a:t>
            </a:r>
            <a:r>
              <a:rPr lang="en-US" altLang="en-US" sz="2800" dirty="0" err="1">
                <a:solidFill>
                  <a:schemeClr val="tx1"/>
                </a:solidFill>
                <a:latin typeface="+mn-lt"/>
              </a:rPr>
              <a:t>N</a:t>
            </a:r>
            <a:r>
              <a:rPr lang="en-US" altLang="en-US" sz="2800" baseline="-25000" dirty="0" err="1">
                <a:solidFill>
                  <a:schemeClr val="tx1"/>
                </a:solidFill>
                <a:latin typeface="+mn-lt"/>
              </a:rPr>
              <a:t>bi</a:t>
            </a:r>
            <a:r>
              <a:rPr lang="tr-TR" altLang="en-US" sz="2800" baseline="-25000" dirty="0">
                <a:solidFill>
                  <a:schemeClr val="tx1"/>
                </a:solidFill>
                <a:latin typeface="+mn-lt"/>
              </a:rPr>
              <a:t>s</a:t>
            </a:r>
            <a:r>
              <a:rPr lang="en-US" altLang="en-US" sz="2800" baseline="-25000" dirty="0">
                <a:solidFill>
                  <a:schemeClr val="tx1"/>
                </a:solidFill>
                <a:latin typeface="+mn-lt"/>
              </a:rPr>
              <a:t>v</a:t>
            </a:r>
            <a:r>
              <a:rPr lang="en-US" altLang="en-US" sz="2800" dirty="0">
                <a:solidFill>
                  <a:schemeClr val="tx1"/>
                </a:solidFill>
                <a:latin typeface="+mn-lt"/>
              </a:rPr>
              <a:t> = exp(</a:t>
            </a:r>
            <a:r>
              <a:rPr lang="en-US" altLang="en-US" sz="2800" dirty="0">
                <a:solidFill>
                  <a:srgbClr val="FF0000"/>
                </a:solidFill>
                <a:latin typeface="+mn-lt"/>
              </a:rPr>
              <a:t>-10.</a:t>
            </a:r>
            <a:r>
              <a:rPr lang="tr-TR" altLang="en-US" sz="2800" dirty="0">
                <a:solidFill>
                  <a:srgbClr val="FF0000"/>
                </a:solidFill>
                <a:latin typeface="+mn-lt"/>
              </a:rPr>
              <a:t>21</a:t>
            </a:r>
            <a:r>
              <a:rPr lang="en-US" altLang="en-US" sz="2800" dirty="0">
                <a:solidFill>
                  <a:srgbClr val="FF0000"/>
                </a:solidFill>
                <a:latin typeface="+mn-lt"/>
              </a:rPr>
              <a:t> </a:t>
            </a:r>
            <a:r>
              <a:rPr lang="en-US" altLang="en-US" sz="2800" dirty="0">
                <a:solidFill>
                  <a:schemeClr val="tx1"/>
                </a:solidFill>
                <a:latin typeface="+mn-lt"/>
              </a:rPr>
              <a:t>+ </a:t>
            </a:r>
            <a:r>
              <a:rPr lang="tr-TR" altLang="en-US" sz="2800" dirty="0">
                <a:solidFill>
                  <a:srgbClr val="FF0000"/>
                </a:solidFill>
                <a:latin typeface="+mn-lt"/>
              </a:rPr>
              <a:t>0</a:t>
            </a:r>
            <a:r>
              <a:rPr lang="en-US" altLang="en-US" sz="2800" dirty="0">
                <a:solidFill>
                  <a:srgbClr val="FF0000"/>
                </a:solidFill>
                <a:latin typeface="+mn-lt"/>
              </a:rPr>
              <a:t>.</a:t>
            </a:r>
            <a:r>
              <a:rPr lang="tr-TR" altLang="en-US" sz="2800" dirty="0">
                <a:solidFill>
                  <a:srgbClr val="FF0000"/>
                </a:solidFill>
                <a:latin typeface="+mn-lt"/>
              </a:rPr>
              <a:t>68</a:t>
            </a:r>
            <a:r>
              <a:rPr lang="en-US" altLang="en-US" sz="2800" dirty="0">
                <a:solidFill>
                  <a:schemeClr val="tx1"/>
                </a:solidFill>
                <a:latin typeface="+mn-lt"/>
              </a:rPr>
              <a:t>ln(</a:t>
            </a:r>
            <a:r>
              <a:rPr lang="en-US" altLang="en-US" sz="2800" dirty="0">
                <a:solidFill>
                  <a:schemeClr val="accent1"/>
                </a:solidFill>
                <a:latin typeface="+mn-lt"/>
              </a:rPr>
              <a:t>25,000</a:t>
            </a:r>
            <a:r>
              <a:rPr lang="en-US" altLang="en-US" sz="2800" dirty="0">
                <a:solidFill>
                  <a:schemeClr val="tx1"/>
                </a:solidFill>
                <a:latin typeface="+mn-lt"/>
              </a:rPr>
              <a:t>)) + </a:t>
            </a:r>
            <a:r>
              <a:rPr lang="en-US" altLang="en-US" sz="2800" dirty="0">
                <a:solidFill>
                  <a:srgbClr val="FF0000"/>
                </a:solidFill>
                <a:latin typeface="+mn-lt"/>
              </a:rPr>
              <a:t>0.2</a:t>
            </a:r>
            <a:r>
              <a:rPr lang="tr-TR" altLang="en-US" sz="2800" dirty="0">
                <a:solidFill>
                  <a:srgbClr val="FF0000"/>
                </a:solidFill>
                <a:latin typeface="+mn-lt"/>
              </a:rPr>
              <a:t>7</a:t>
            </a:r>
            <a:r>
              <a:rPr lang="en-US" altLang="en-US" sz="2800" dirty="0">
                <a:solidFill>
                  <a:schemeClr val="tx1"/>
                </a:solidFill>
                <a:latin typeface="+mn-lt"/>
              </a:rPr>
              <a:t>ln(</a:t>
            </a:r>
            <a:r>
              <a:rPr lang="en-US" altLang="en-US" sz="2800" dirty="0">
                <a:solidFill>
                  <a:schemeClr val="accent1"/>
                </a:solidFill>
                <a:latin typeface="+mn-lt"/>
              </a:rPr>
              <a:t>5,000</a:t>
            </a:r>
            <a:r>
              <a:rPr lang="en-US" altLang="en-US" sz="2800" dirty="0">
                <a:solidFill>
                  <a:schemeClr val="tx1"/>
                </a:solidFill>
                <a:latin typeface="+mn-lt"/>
              </a:rPr>
              <a:t>)</a:t>
            </a:r>
          </a:p>
          <a:p>
            <a:pPr algn="ctr"/>
            <a:r>
              <a:rPr lang="en-US" altLang="en-US" sz="2800" dirty="0">
                <a:solidFill>
                  <a:schemeClr val="tx1"/>
                </a:solidFill>
                <a:latin typeface="+mn-lt"/>
              </a:rPr>
              <a:t>               = exp(-10.</a:t>
            </a:r>
            <a:r>
              <a:rPr lang="tr-TR" altLang="en-US" sz="2800" dirty="0">
                <a:solidFill>
                  <a:schemeClr val="tx1"/>
                </a:solidFill>
                <a:latin typeface="+mn-lt"/>
              </a:rPr>
              <a:t>21</a:t>
            </a:r>
            <a:r>
              <a:rPr lang="en-US" altLang="en-US" sz="2800" dirty="0">
                <a:solidFill>
                  <a:schemeClr val="tx1"/>
                </a:solidFill>
                <a:latin typeface="+mn-lt"/>
              </a:rPr>
              <a:t> + </a:t>
            </a:r>
            <a:r>
              <a:rPr lang="tr-TR" altLang="en-US" sz="2800" dirty="0">
                <a:solidFill>
                  <a:schemeClr val="tx1"/>
                </a:solidFill>
                <a:latin typeface="+mn-lt"/>
              </a:rPr>
              <a:t>6.89</a:t>
            </a:r>
            <a:r>
              <a:rPr lang="en-US" altLang="en-US" sz="2800" dirty="0">
                <a:solidFill>
                  <a:schemeClr val="tx1"/>
                </a:solidFill>
                <a:latin typeface="+mn-lt"/>
              </a:rPr>
              <a:t> + </a:t>
            </a:r>
            <a:r>
              <a:rPr lang="tr-TR" altLang="en-US" sz="2800" dirty="0">
                <a:solidFill>
                  <a:schemeClr val="tx1"/>
                </a:solidFill>
                <a:latin typeface="+mn-lt"/>
              </a:rPr>
              <a:t>2</a:t>
            </a:r>
            <a:r>
              <a:rPr lang="en-US" altLang="en-US" sz="2800" dirty="0">
                <a:solidFill>
                  <a:schemeClr val="tx1"/>
                </a:solidFill>
                <a:latin typeface="+mn-lt"/>
              </a:rPr>
              <a:t>.</a:t>
            </a:r>
            <a:r>
              <a:rPr lang="tr-TR" altLang="en-US" sz="2800" dirty="0">
                <a:solidFill>
                  <a:schemeClr val="tx1"/>
                </a:solidFill>
                <a:latin typeface="+mn-lt"/>
              </a:rPr>
              <a:t>30</a:t>
            </a:r>
            <a:r>
              <a:rPr lang="en-US" altLang="en-US" sz="2800" dirty="0">
                <a:solidFill>
                  <a:schemeClr val="tx1"/>
                </a:solidFill>
                <a:latin typeface="+mn-lt"/>
              </a:rPr>
              <a:t>)</a:t>
            </a:r>
          </a:p>
          <a:p>
            <a:pPr algn="ctr"/>
            <a:r>
              <a:rPr lang="en-US" altLang="en-US" sz="2800" dirty="0">
                <a:solidFill>
                  <a:schemeClr val="tx1"/>
                </a:solidFill>
                <a:latin typeface="+mn-lt"/>
              </a:rPr>
              <a:t>	      = exp(</a:t>
            </a:r>
            <a:r>
              <a:rPr lang="tr-TR" altLang="en-US" sz="2800" dirty="0">
                <a:solidFill>
                  <a:schemeClr val="tx1"/>
                </a:solidFill>
                <a:latin typeface="+mn-lt"/>
              </a:rPr>
              <a:t>-</a:t>
            </a:r>
            <a:r>
              <a:rPr lang="en-US" altLang="en-US" sz="2800" dirty="0">
                <a:solidFill>
                  <a:schemeClr val="tx1"/>
                </a:solidFill>
                <a:latin typeface="+mn-lt"/>
              </a:rPr>
              <a:t>1.</a:t>
            </a:r>
            <a:r>
              <a:rPr lang="tr-TR" altLang="en-US" sz="2800" dirty="0">
                <a:solidFill>
                  <a:schemeClr val="tx1"/>
                </a:solidFill>
                <a:latin typeface="+mn-lt"/>
              </a:rPr>
              <a:t>024</a:t>
            </a:r>
            <a:r>
              <a:rPr lang="en-US" altLang="en-US" sz="2800" dirty="0">
                <a:solidFill>
                  <a:schemeClr val="tx1"/>
                </a:solidFill>
                <a:latin typeface="+mn-lt"/>
              </a:rPr>
              <a:t>)</a:t>
            </a:r>
            <a:r>
              <a:rPr lang="tr-TR" altLang="en-US" sz="2800" dirty="0">
                <a:solidFill>
                  <a:schemeClr val="tx1"/>
                </a:solidFill>
                <a:latin typeface="+mn-lt"/>
              </a:rPr>
              <a:t>=0.36 kaza/yıl</a:t>
            </a:r>
            <a:endParaRPr lang="en-US" altLang="en-US" sz="2800" dirty="0">
              <a:solidFill>
                <a:schemeClr val="tx1"/>
              </a:solidFill>
              <a:latin typeface="+mn-lt"/>
            </a:endParaRPr>
          </a:p>
        </p:txBody>
      </p:sp>
      <p:sp>
        <p:nvSpPr>
          <p:cNvPr id="2" name="Footer Placeholder 1">
            <a:extLst>
              <a:ext uri="{FF2B5EF4-FFF2-40B4-BE49-F238E27FC236}">
                <a16:creationId xmlns:a16="http://schemas.microsoft.com/office/drawing/2014/main" id="{EDD41174-AFC2-9624-B72E-EE9D8760F9BC}"/>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566610EB-CEE0-625D-5787-42D733EF4C1F}"/>
              </a:ext>
            </a:extLst>
          </p:cNvPr>
          <p:cNvSpPr>
            <a:spLocks noGrp="1"/>
          </p:cNvSpPr>
          <p:nvPr>
            <p:ph type="sldNum" sz="quarter" idx="12"/>
          </p:nvPr>
        </p:nvSpPr>
        <p:spPr/>
        <p:txBody>
          <a:bodyPr/>
          <a:lstStyle/>
          <a:p>
            <a:fld id="{569C0BE8-202E-4C92-93E1-9D5F02441002}" type="slidenum">
              <a:rPr lang="en-GB" smtClean="0"/>
              <a:t>72</a:t>
            </a:fld>
            <a:endParaRPr lang="en-GB"/>
          </a:p>
        </p:txBody>
      </p:sp>
    </p:spTree>
    <p:extLst>
      <p:ext uri="{BB962C8B-B14F-4D97-AF65-F5344CB8AC3E}">
        <p14:creationId xmlns:p14="http://schemas.microsoft.com/office/powerpoint/2010/main" val="408833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additive="base">
                                        <p:cTn id="19"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İçerik Yer Tutucusu">
            <a:extLst>
              <a:ext uri="{FF2B5EF4-FFF2-40B4-BE49-F238E27FC236}">
                <a16:creationId xmlns:a16="http://schemas.microsoft.com/office/drawing/2014/main" id="{B58049CE-70EA-CE8B-1032-279BBA8A5F19}"/>
              </a:ext>
            </a:extLst>
          </p:cNvPr>
          <p:cNvSpPr txBox="1">
            <a:spLocks/>
          </p:cNvSpPr>
          <p:nvPr/>
        </p:nvSpPr>
        <p:spPr bwMode="auto">
          <a:xfrm>
            <a:off x="287523" y="1916832"/>
            <a:ext cx="11545889" cy="471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tr-TR" sz="2000" dirty="0"/>
              <a:t>Dört kollu sinyalize kavşak. </a:t>
            </a:r>
            <a:r>
              <a:rPr lang="tr-TR" altLang="en-US" sz="2000" dirty="0">
                <a:solidFill>
                  <a:schemeClr val="tx1"/>
                </a:solidFill>
                <a:latin typeface="Calibri "/>
              </a:rPr>
              <a:t>AADT</a:t>
            </a:r>
            <a:r>
              <a:rPr lang="tr-TR" altLang="en-US" sz="2000" baseline="-25000" dirty="0">
                <a:solidFill>
                  <a:schemeClr val="tx1"/>
                </a:solidFill>
                <a:latin typeface="Calibri "/>
              </a:rPr>
              <a:t>maj </a:t>
            </a:r>
            <a:r>
              <a:rPr lang="tr-TR" altLang="en-US" sz="2000" dirty="0">
                <a:latin typeface="Calibri "/>
              </a:rPr>
              <a:t>= 25000; </a:t>
            </a:r>
            <a:r>
              <a:rPr lang="tr-TR" altLang="en-US" sz="2000" dirty="0">
                <a:solidFill>
                  <a:schemeClr val="tx1"/>
                </a:solidFill>
                <a:latin typeface="Calibri "/>
              </a:rPr>
              <a:t>AADT</a:t>
            </a:r>
            <a:r>
              <a:rPr lang="tr-TR" altLang="en-US" sz="2000" baseline="-25000" dirty="0">
                <a:solidFill>
                  <a:schemeClr val="tx1"/>
                </a:solidFill>
                <a:latin typeface="Calibri "/>
              </a:rPr>
              <a:t>maj </a:t>
            </a:r>
            <a:r>
              <a:rPr lang="tr-TR" altLang="en-US" sz="2000" dirty="0">
                <a:latin typeface="Calibri "/>
              </a:rPr>
              <a:t>= 5000. </a:t>
            </a:r>
            <a:endParaRPr lang="tr-TR" sz="2000" dirty="0">
              <a:latin typeface="Calibri "/>
            </a:endParaRPr>
          </a:p>
          <a:p>
            <a:pPr marL="0" indent="0" algn="just">
              <a:spcBef>
                <a:spcPts val="428"/>
              </a:spcBef>
              <a:spcAft>
                <a:spcPts val="600"/>
              </a:spcAft>
              <a:buNone/>
            </a:pPr>
            <a:endParaRPr lang="tr-TR" sz="1800" dirty="0">
              <a:solidFill>
                <a:srgbClr val="222222"/>
              </a:solidFill>
              <a:highlight>
                <a:srgbClr val="FFFFFF"/>
              </a:highlight>
            </a:endParaRPr>
          </a:p>
          <a:p>
            <a:pPr marL="0" indent="0" algn="just">
              <a:spcBef>
                <a:spcPts val="428"/>
              </a:spcBef>
              <a:spcAft>
                <a:spcPts val="600"/>
              </a:spcAft>
              <a:buNone/>
            </a:pPr>
            <a:endParaRPr lang="tr-TR" sz="1800" dirty="0">
              <a:solidFill>
                <a:srgbClr val="222222"/>
              </a:solidFill>
              <a:highlight>
                <a:srgbClr val="FFFFFF"/>
              </a:highlight>
            </a:endParaRPr>
          </a:p>
          <a:p>
            <a:pPr marL="0" indent="0" algn="just">
              <a:buNone/>
            </a:pPr>
            <a:endParaRPr lang="tr-TR" sz="1800" dirty="0"/>
          </a:p>
        </p:txBody>
      </p:sp>
      <p:sp>
        <p:nvSpPr>
          <p:cNvPr id="5" name="Text Box 3">
            <a:extLst>
              <a:ext uri="{FF2B5EF4-FFF2-40B4-BE49-F238E27FC236}">
                <a16:creationId xmlns:a16="http://schemas.microsoft.com/office/drawing/2014/main" id="{B68AE06B-B058-E7EC-039F-4DE27F3D8EF7}"/>
              </a:ext>
            </a:extLst>
          </p:cNvPr>
          <p:cNvSpPr txBox="1">
            <a:spLocks noChangeArrowheads="1"/>
          </p:cNvSpPr>
          <p:nvPr/>
        </p:nvSpPr>
        <p:spPr bwMode="auto">
          <a:xfrm>
            <a:off x="3926541" y="2505189"/>
            <a:ext cx="4267200" cy="523220"/>
          </a:xfrm>
          <a:prstGeom prst="rect">
            <a:avLst/>
          </a:prstGeom>
          <a:noFill/>
          <a:ln w="3175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3000">
                <a:solidFill>
                  <a:schemeClr val="tx2"/>
                </a:solidFill>
                <a:latin typeface="Arial" panose="020B0604020202020204" pitchFamily="34" charset="0"/>
              </a:defRPr>
            </a:lvl1pPr>
            <a:lvl2pPr marL="742950" indent="-285750" eaLnBrk="0" hangingPunct="0">
              <a:defRPr sz="3000">
                <a:solidFill>
                  <a:schemeClr val="tx2"/>
                </a:solidFill>
                <a:latin typeface="Arial" panose="020B0604020202020204" pitchFamily="34" charset="0"/>
              </a:defRPr>
            </a:lvl2pPr>
            <a:lvl3pPr marL="1143000" indent="-228600" eaLnBrk="0" hangingPunct="0">
              <a:defRPr sz="3000">
                <a:solidFill>
                  <a:schemeClr val="tx2"/>
                </a:solidFill>
                <a:latin typeface="Arial" panose="020B0604020202020204" pitchFamily="34" charset="0"/>
              </a:defRPr>
            </a:lvl3pPr>
            <a:lvl4pPr marL="1600200" indent="-228600" eaLnBrk="0" hangingPunct="0">
              <a:defRPr sz="3000">
                <a:solidFill>
                  <a:schemeClr val="tx2"/>
                </a:solidFill>
                <a:latin typeface="Arial" panose="020B0604020202020204" pitchFamily="34" charset="0"/>
              </a:defRPr>
            </a:lvl4pPr>
            <a:lvl5pPr marL="2057400" indent="-228600" eaLnBrk="0" hangingPunct="0">
              <a:defRPr sz="3000">
                <a:solidFill>
                  <a:schemeClr val="tx2"/>
                </a:solidFill>
                <a:latin typeface="Arial" panose="020B0604020202020204" pitchFamily="34" charset="0"/>
              </a:defRPr>
            </a:lvl5pPr>
            <a:lvl6pPr marL="2514600" indent="-228600" eaLnBrk="0" fontAlgn="base" hangingPunct="0">
              <a:spcBef>
                <a:spcPct val="0"/>
              </a:spcBef>
              <a:spcAft>
                <a:spcPct val="0"/>
              </a:spcAft>
              <a:defRPr sz="3000">
                <a:solidFill>
                  <a:schemeClr val="tx2"/>
                </a:solidFill>
                <a:latin typeface="Arial" panose="020B0604020202020204" pitchFamily="34" charset="0"/>
              </a:defRPr>
            </a:lvl6pPr>
            <a:lvl7pPr marL="2971800" indent="-228600" eaLnBrk="0" fontAlgn="base" hangingPunct="0">
              <a:spcBef>
                <a:spcPct val="0"/>
              </a:spcBef>
              <a:spcAft>
                <a:spcPct val="0"/>
              </a:spcAft>
              <a:defRPr sz="3000">
                <a:solidFill>
                  <a:schemeClr val="tx2"/>
                </a:solidFill>
                <a:latin typeface="Arial" panose="020B0604020202020204" pitchFamily="34" charset="0"/>
              </a:defRPr>
            </a:lvl7pPr>
            <a:lvl8pPr marL="3429000" indent="-228600" eaLnBrk="0" fontAlgn="base" hangingPunct="0">
              <a:spcBef>
                <a:spcPct val="0"/>
              </a:spcBef>
              <a:spcAft>
                <a:spcPct val="0"/>
              </a:spcAft>
              <a:defRPr sz="3000">
                <a:solidFill>
                  <a:schemeClr val="tx2"/>
                </a:solidFill>
                <a:latin typeface="Arial" panose="020B0604020202020204" pitchFamily="34" charset="0"/>
              </a:defRPr>
            </a:lvl8pPr>
            <a:lvl9pPr marL="3886200" indent="-228600" eaLnBrk="0" fontAlgn="base" hangingPunct="0">
              <a:spcBef>
                <a:spcPct val="0"/>
              </a:spcBef>
              <a:spcAft>
                <a:spcPct val="0"/>
              </a:spcAft>
              <a:defRPr sz="3000">
                <a:solidFill>
                  <a:schemeClr val="tx2"/>
                </a:solidFill>
                <a:latin typeface="Arial" panose="020B0604020202020204" pitchFamily="34" charset="0"/>
              </a:defRPr>
            </a:lvl9pPr>
          </a:lstStyle>
          <a:p>
            <a:pPr algn="ctr"/>
            <a:r>
              <a:rPr lang="en-US" altLang="en-US" sz="2800" dirty="0" err="1">
                <a:solidFill>
                  <a:schemeClr val="tx1"/>
                </a:solidFill>
                <a:latin typeface="+mn-lt"/>
              </a:rPr>
              <a:t>N</a:t>
            </a:r>
            <a:r>
              <a:rPr lang="en-US" altLang="en-US" sz="2800" baseline="-25000" dirty="0" err="1">
                <a:solidFill>
                  <a:schemeClr val="tx1"/>
                </a:solidFill>
                <a:latin typeface="+mn-lt"/>
              </a:rPr>
              <a:t>spfint</a:t>
            </a:r>
            <a:r>
              <a:rPr lang="en-US" altLang="en-US" sz="2800" dirty="0">
                <a:solidFill>
                  <a:schemeClr val="tx1"/>
                </a:solidFill>
                <a:latin typeface="+mn-lt"/>
              </a:rPr>
              <a:t> = </a:t>
            </a:r>
            <a:r>
              <a:rPr lang="en-US" altLang="en-US" sz="2800" dirty="0" err="1">
                <a:solidFill>
                  <a:schemeClr val="tx1"/>
                </a:solidFill>
                <a:latin typeface="+mn-lt"/>
              </a:rPr>
              <a:t>N</a:t>
            </a:r>
            <a:r>
              <a:rPr lang="en-US" altLang="en-US" sz="2800" baseline="-25000" dirty="0" err="1">
                <a:solidFill>
                  <a:schemeClr val="tx1"/>
                </a:solidFill>
                <a:latin typeface="+mn-lt"/>
              </a:rPr>
              <a:t>bimv</a:t>
            </a:r>
            <a:r>
              <a:rPr lang="en-US" altLang="en-US" sz="2800" dirty="0">
                <a:solidFill>
                  <a:schemeClr val="tx1"/>
                </a:solidFill>
                <a:latin typeface="+mn-lt"/>
              </a:rPr>
              <a:t> + </a:t>
            </a:r>
            <a:r>
              <a:rPr lang="en-US" altLang="en-US" sz="2800" dirty="0" err="1">
                <a:solidFill>
                  <a:schemeClr val="tx1"/>
                </a:solidFill>
                <a:latin typeface="+mn-lt"/>
              </a:rPr>
              <a:t>N</a:t>
            </a:r>
            <a:r>
              <a:rPr lang="en-US" altLang="en-US" sz="2800" baseline="-25000" dirty="0" err="1">
                <a:solidFill>
                  <a:schemeClr val="tx1"/>
                </a:solidFill>
                <a:latin typeface="+mn-lt"/>
              </a:rPr>
              <a:t>bisv</a:t>
            </a:r>
            <a:endParaRPr lang="en-US" altLang="en-US" sz="2800" dirty="0">
              <a:solidFill>
                <a:schemeClr val="tx1"/>
              </a:solidFill>
              <a:latin typeface="+mn-lt"/>
            </a:endParaRPr>
          </a:p>
        </p:txBody>
      </p:sp>
      <p:sp>
        <p:nvSpPr>
          <p:cNvPr id="2" name="Text Box 3">
            <a:extLst>
              <a:ext uri="{FF2B5EF4-FFF2-40B4-BE49-F238E27FC236}">
                <a16:creationId xmlns:a16="http://schemas.microsoft.com/office/drawing/2014/main" id="{4EDBE231-B853-F67A-3424-2761A84B92F7}"/>
              </a:ext>
            </a:extLst>
          </p:cNvPr>
          <p:cNvSpPr txBox="1">
            <a:spLocks noChangeArrowheads="1"/>
          </p:cNvSpPr>
          <p:nvPr/>
        </p:nvSpPr>
        <p:spPr bwMode="auto">
          <a:xfrm>
            <a:off x="3111931" y="3429000"/>
            <a:ext cx="5968138" cy="523220"/>
          </a:xfrm>
          <a:prstGeom prst="rect">
            <a:avLst/>
          </a:prstGeom>
          <a:noFill/>
          <a:ln w="317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3000">
                <a:solidFill>
                  <a:schemeClr val="tx2"/>
                </a:solidFill>
                <a:latin typeface="Arial" panose="020B0604020202020204" pitchFamily="34" charset="0"/>
              </a:defRPr>
            </a:lvl1pPr>
            <a:lvl2pPr marL="742950" indent="-285750" eaLnBrk="0" hangingPunct="0">
              <a:defRPr sz="3000">
                <a:solidFill>
                  <a:schemeClr val="tx2"/>
                </a:solidFill>
                <a:latin typeface="Arial" panose="020B0604020202020204" pitchFamily="34" charset="0"/>
              </a:defRPr>
            </a:lvl2pPr>
            <a:lvl3pPr marL="1143000" indent="-228600" eaLnBrk="0" hangingPunct="0">
              <a:defRPr sz="3000">
                <a:solidFill>
                  <a:schemeClr val="tx2"/>
                </a:solidFill>
                <a:latin typeface="Arial" panose="020B0604020202020204" pitchFamily="34" charset="0"/>
              </a:defRPr>
            </a:lvl3pPr>
            <a:lvl4pPr marL="1600200" indent="-228600" eaLnBrk="0" hangingPunct="0">
              <a:defRPr sz="3000">
                <a:solidFill>
                  <a:schemeClr val="tx2"/>
                </a:solidFill>
                <a:latin typeface="Arial" panose="020B0604020202020204" pitchFamily="34" charset="0"/>
              </a:defRPr>
            </a:lvl4pPr>
            <a:lvl5pPr marL="2057400" indent="-228600" eaLnBrk="0" hangingPunct="0">
              <a:defRPr sz="3000">
                <a:solidFill>
                  <a:schemeClr val="tx2"/>
                </a:solidFill>
                <a:latin typeface="Arial" panose="020B0604020202020204" pitchFamily="34" charset="0"/>
              </a:defRPr>
            </a:lvl5pPr>
            <a:lvl6pPr marL="2514600" indent="-228600" eaLnBrk="0" fontAlgn="base" hangingPunct="0">
              <a:spcBef>
                <a:spcPct val="0"/>
              </a:spcBef>
              <a:spcAft>
                <a:spcPct val="0"/>
              </a:spcAft>
              <a:defRPr sz="3000">
                <a:solidFill>
                  <a:schemeClr val="tx2"/>
                </a:solidFill>
                <a:latin typeface="Arial" panose="020B0604020202020204" pitchFamily="34" charset="0"/>
              </a:defRPr>
            </a:lvl6pPr>
            <a:lvl7pPr marL="2971800" indent="-228600" eaLnBrk="0" fontAlgn="base" hangingPunct="0">
              <a:spcBef>
                <a:spcPct val="0"/>
              </a:spcBef>
              <a:spcAft>
                <a:spcPct val="0"/>
              </a:spcAft>
              <a:defRPr sz="3000">
                <a:solidFill>
                  <a:schemeClr val="tx2"/>
                </a:solidFill>
                <a:latin typeface="Arial" panose="020B0604020202020204" pitchFamily="34" charset="0"/>
              </a:defRPr>
            </a:lvl7pPr>
            <a:lvl8pPr marL="3429000" indent="-228600" eaLnBrk="0" fontAlgn="base" hangingPunct="0">
              <a:spcBef>
                <a:spcPct val="0"/>
              </a:spcBef>
              <a:spcAft>
                <a:spcPct val="0"/>
              </a:spcAft>
              <a:defRPr sz="3000">
                <a:solidFill>
                  <a:schemeClr val="tx2"/>
                </a:solidFill>
                <a:latin typeface="Arial" panose="020B0604020202020204" pitchFamily="34" charset="0"/>
              </a:defRPr>
            </a:lvl8pPr>
            <a:lvl9pPr marL="3886200" indent="-228600" eaLnBrk="0" fontAlgn="base" hangingPunct="0">
              <a:spcBef>
                <a:spcPct val="0"/>
              </a:spcBef>
              <a:spcAft>
                <a:spcPct val="0"/>
              </a:spcAft>
              <a:defRPr sz="3000">
                <a:solidFill>
                  <a:schemeClr val="tx2"/>
                </a:solidFill>
                <a:latin typeface="Arial" panose="020B0604020202020204" pitchFamily="34" charset="0"/>
              </a:defRPr>
            </a:lvl9pPr>
          </a:lstStyle>
          <a:p>
            <a:pPr algn="ctr"/>
            <a:r>
              <a:rPr lang="en-US" altLang="en-US" sz="2800" dirty="0" err="1">
                <a:solidFill>
                  <a:schemeClr val="tx1"/>
                </a:solidFill>
                <a:latin typeface="+mn-lt"/>
              </a:rPr>
              <a:t>N</a:t>
            </a:r>
            <a:r>
              <a:rPr lang="en-US" altLang="en-US" sz="2800" baseline="-25000" dirty="0" err="1">
                <a:solidFill>
                  <a:schemeClr val="tx1"/>
                </a:solidFill>
                <a:latin typeface="+mn-lt"/>
              </a:rPr>
              <a:t>spfint</a:t>
            </a:r>
            <a:r>
              <a:rPr lang="en-US" altLang="en-US" sz="2800" dirty="0">
                <a:solidFill>
                  <a:schemeClr val="tx1"/>
                </a:solidFill>
                <a:latin typeface="+mn-lt"/>
              </a:rPr>
              <a:t> = </a:t>
            </a:r>
            <a:r>
              <a:rPr lang="tr-TR" altLang="en-US" sz="2800" dirty="0">
                <a:solidFill>
                  <a:schemeClr val="tx1"/>
                </a:solidFill>
                <a:latin typeface="+mn-lt"/>
              </a:rPr>
              <a:t>6.08 + 0.36 = 6.44 kaza/yıl</a:t>
            </a:r>
            <a:endParaRPr lang="en-US" altLang="en-US" sz="2800" dirty="0">
              <a:solidFill>
                <a:schemeClr val="tx1"/>
              </a:solidFill>
              <a:latin typeface="+mn-lt"/>
            </a:endParaRPr>
          </a:p>
        </p:txBody>
      </p:sp>
      <p:sp>
        <p:nvSpPr>
          <p:cNvPr id="3" name="Text Placeholder 2">
            <a:extLst>
              <a:ext uri="{FF2B5EF4-FFF2-40B4-BE49-F238E27FC236}">
                <a16:creationId xmlns:a16="http://schemas.microsoft.com/office/drawing/2014/main" id="{B8B1EF56-0AF9-D73E-7906-C10F73456345}"/>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Örnek (devam ediyor):</a:t>
            </a:r>
            <a:endParaRPr lang="en-GB" sz="2800" dirty="0">
              <a:solidFill>
                <a:srgbClr val="00717F"/>
              </a:solidFill>
              <a:latin typeface="Myriad Pro" panose="020B0503030403020204" pitchFamily="34" charset="0"/>
              <a:ea typeface="Open Sans Extrabold"/>
              <a:cs typeface="Open Sans Extrabold"/>
            </a:endParaRPr>
          </a:p>
        </p:txBody>
      </p:sp>
      <p:sp>
        <p:nvSpPr>
          <p:cNvPr id="6" name="Footer Placeholder 5">
            <a:extLst>
              <a:ext uri="{FF2B5EF4-FFF2-40B4-BE49-F238E27FC236}">
                <a16:creationId xmlns:a16="http://schemas.microsoft.com/office/drawing/2014/main" id="{C4F91A50-3D1F-6B53-29C3-DF21015D6EB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11B530A-45F3-960F-38A7-5592E31B9C76}"/>
              </a:ext>
            </a:extLst>
          </p:cNvPr>
          <p:cNvSpPr>
            <a:spLocks noGrp="1"/>
          </p:cNvSpPr>
          <p:nvPr>
            <p:ph type="sldNum" sz="quarter" idx="12"/>
          </p:nvPr>
        </p:nvSpPr>
        <p:spPr/>
        <p:txBody>
          <a:bodyPr/>
          <a:lstStyle/>
          <a:p>
            <a:fld id="{569C0BE8-202E-4C92-93E1-9D5F02441002}" type="slidenum">
              <a:rPr lang="en-GB" smtClean="0"/>
              <a:t>73</a:t>
            </a:fld>
            <a:endParaRPr lang="en-GB"/>
          </a:p>
        </p:txBody>
      </p:sp>
    </p:spTree>
    <p:extLst>
      <p:ext uri="{BB962C8B-B14F-4D97-AF65-F5344CB8AC3E}">
        <p14:creationId xmlns:p14="http://schemas.microsoft.com/office/powerpoint/2010/main" val="372984835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Kavşak Güvenliği</a:t>
            </a:r>
            <a:endParaRPr lang="en-GB" sz="2800" dirty="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tr-TR" sz="2000" dirty="0"/>
              <a:t>Trafik kazalarının kavşaklarda yoğunlaşmasının en önemli nedeni bu noktalarda taşıtlar ve yayalar arasındaki etkileşimin artmasıdır. </a:t>
            </a:r>
          </a:p>
          <a:p>
            <a:pPr marL="231775" indent="-231775" algn="just">
              <a:spcBef>
                <a:spcPts val="428"/>
              </a:spcBef>
              <a:spcAft>
                <a:spcPts val="600"/>
              </a:spcAft>
            </a:pPr>
            <a:r>
              <a:rPr lang="tr-TR" sz="2000" dirty="0"/>
              <a:t>Doğru geometrik tasarım ve uygun trafik kontrol yöntemi ile hem kavşaklardaki trafik kazalarının önüne geçilebileceği gibi hem de kapasite kayıpları önlenebilir.</a:t>
            </a:r>
          </a:p>
          <a:p>
            <a:pPr marL="231775" indent="-231775" algn="just">
              <a:spcBef>
                <a:spcPts val="428"/>
              </a:spcBef>
              <a:spcAft>
                <a:spcPts val="600"/>
              </a:spcAft>
            </a:pPr>
            <a:endParaRPr lang="tr-TR" sz="2000" dirty="0"/>
          </a:p>
          <a:p>
            <a:pPr marL="0" indent="0" algn="just">
              <a:spcBef>
                <a:spcPts val="428"/>
              </a:spcBef>
              <a:spcAft>
                <a:spcPts val="600"/>
              </a:spcAft>
              <a:buNone/>
            </a:pPr>
            <a:endParaRPr lang="tr-TR" sz="1800" dirty="0">
              <a:solidFill>
                <a:srgbClr val="222222"/>
              </a:solidFill>
              <a:highlight>
                <a:srgbClr val="FFFFFF"/>
              </a:highlight>
            </a:endParaRPr>
          </a:p>
          <a:p>
            <a:pPr marL="0" indent="0" algn="just">
              <a:buNone/>
            </a:pPr>
            <a:endParaRPr lang="tr-TR" sz="1800" dirty="0"/>
          </a:p>
        </p:txBody>
      </p:sp>
      <p:sp>
        <p:nvSpPr>
          <p:cNvPr id="2" name="2 İçerik Yer Tutucusu">
            <a:extLst>
              <a:ext uri="{FF2B5EF4-FFF2-40B4-BE49-F238E27FC236}">
                <a16:creationId xmlns:a16="http://schemas.microsoft.com/office/drawing/2014/main" id="{10C822F5-22F8-5FAA-D070-D4292B977372}"/>
              </a:ext>
            </a:extLst>
          </p:cNvPr>
          <p:cNvSpPr txBox="1">
            <a:spLocks/>
          </p:cNvSpPr>
          <p:nvPr/>
        </p:nvSpPr>
        <p:spPr bwMode="auto">
          <a:xfrm>
            <a:off x="9080235" y="5740424"/>
            <a:ext cx="3111765"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TUİK (2024</a:t>
            </a:r>
            <a:r>
              <a:rPr lang="tr-TR" sz="2000" dirty="0">
                <a:solidFill>
                  <a:srgbClr val="E67E22"/>
                </a:solidFill>
                <a:latin typeface="Calibri" panose="020F0502020204030204" pitchFamily="34" charset="0"/>
              </a:rPr>
              <a:t>)</a:t>
            </a:r>
          </a:p>
        </p:txBody>
      </p:sp>
      <p:sp>
        <p:nvSpPr>
          <p:cNvPr id="3" name="Footer Placeholder 2">
            <a:extLst>
              <a:ext uri="{FF2B5EF4-FFF2-40B4-BE49-F238E27FC236}">
                <a16:creationId xmlns:a16="http://schemas.microsoft.com/office/drawing/2014/main" id="{AEF46F35-2832-AFA5-E213-F3B59B22CA2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8DF664E-D630-D381-42B3-25695645DB5A}"/>
              </a:ext>
            </a:extLst>
          </p:cNvPr>
          <p:cNvSpPr>
            <a:spLocks noGrp="1"/>
          </p:cNvSpPr>
          <p:nvPr>
            <p:ph type="sldNum" sz="quarter" idx="12"/>
          </p:nvPr>
        </p:nvSpPr>
        <p:spPr/>
        <p:txBody>
          <a:bodyPr/>
          <a:lstStyle/>
          <a:p>
            <a:fld id="{569C0BE8-202E-4C92-93E1-9D5F02441002}" type="slidenum">
              <a:rPr lang="en-GB" smtClean="0"/>
              <a:t>74</a:t>
            </a:fld>
            <a:endParaRPr lang="en-GB"/>
          </a:p>
        </p:txBody>
      </p:sp>
    </p:spTree>
    <p:extLst>
      <p:ext uri="{BB962C8B-B14F-4D97-AF65-F5344CB8AC3E}">
        <p14:creationId xmlns:p14="http://schemas.microsoft.com/office/powerpoint/2010/main" val="8598175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Literatür - Kavşak Trafik Yönetimi</a:t>
            </a:r>
            <a:endParaRPr lang="en-GB" sz="2800" dirty="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tr-TR" sz="2000" dirty="0" err="1"/>
              <a:t>Persuad</a:t>
            </a:r>
            <a:r>
              <a:rPr lang="tr-TR" sz="2000" dirty="0"/>
              <a:t> vd. (1997) kentsel alanlardaki düşük hacimdeki sinyalize kavşakların, tüm kollara yerleştirilen dur levhası ile yönetilen kavşaklara dönüştürülmesi durumunda yaya kazalarının %25 oranında azaldığını göstermiştir. </a:t>
            </a:r>
          </a:p>
          <a:p>
            <a:pPr marL="231775" indent="-231775" algn="just">
              <a:spcBef>
                <a:spcPts val="428"/>
              </a:spcBef>
              <a:spcAft>
                <a:spcPts val="600"/>
              </a:spcAft>
            </a:pPr>
            <a:r>
              <a:rPr lang="tr-TR" sz="2000" dirty="0" err="1"/>
              <a:t>Elvik</a:t>
            </a:r>
            <a:r>
              <a:rPr lang="tr-TR" sz="2000" dirty="0"/>
              <a:t> vd. (1997) sinyalizasyon sistemlerinin trafik kazalarını üç kollu kavşaklarda %15, dört kollu kavşaklarda ise %30 oranında azalttığını söylemiştir. </a:t>
            </a:r>
          </a:p>
          <a:p>
            <a:pPr marL="231775" indent="-231775" algn="just">
              <a:spcBef>
                <a:spcPts val="428"/>
              </a:spcBef>
              <a:spcAft>
                <a:spcPts val="600"/>
              </a:spcAft>
            </a:pPr>
            <a:r>
              <a:rPr lang="tr-TR" sz="2000" dirty="0" err="1"/>
              <a:t>Greibe</a:t>
            </a:r>
            <a:r>
              <a:rPr lang="tr-TR" sz="2000" dirty="0"/>
              <a:t> (2003) sinyalizasyon sistemlerinin toplam kaza sayısını değiştirmediği, ölümlü/yaralanmalı kaza sayısını ise istatistiksel olarak anlamlı olmayan seviyede azalttığı sonucuna ulaşmıştır. </a:t>
            </a:r>
          </a:p>
          <a:p>
            <a:pPr marL="0" indent="0" algn="just">
              <a:buNone/>
            </a:pPr>
            <a:endParaRPr lang="tr-TR" sz="1800" dirty="0"/>
          </a:p>
        </p:txBody>
      </p:sp>
      <p:sp>
        <p:nvSpPr>
          <p:cNvPr id="2" name="Footer Placeholder 1">
            <a:extLst>
              <a:ext uri="{FF2B5EF4-FFF2-40B4-BE49-F238E27FC236}">
                <a16:creationId xmlns:a16="http://schemas.microsoft.com/office/drawing/2014/main" id="{7BE60D10-F929-1EF4-47DB-41C70CBC5AC7}"/>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8C72E3A1-D593-DC12-7768-23D9BD3ABDF0}"/>
              </a:ext>
            </a:extLst>
          </p:cNvPr>
          <p:cNvSpPr>
            <a:spLocks noGrp="1"/>
          </p:cNvSpPr>
          <p:nvPr>
            <p:ph type="sldNum" sz="quarter" idx="12"/>
          </p:nvPr>
        </p:nvSpPr>
        <p:spPr/>
        <p:txBody>
          <a:bodyPr/>
          <a:lstStyle/>
          <a:p>
            <a:fld id="{569C0BE8-202E-4C92-93E1-9D5F02441002}" type="slidenum">
              <a:rPr lang="en-GB" smtClean="0"/>
              <a:t>75</a:t>
            </a:fld>
            <a:endParaRPr lang="en-GB"/>
          </a:p>
        </p:txBody>
      </p:sp>
    </p:spTree>
    <p:extLst>
      <p:ext uri="{BB962C8B-B14F-4D97-AF65-F5344CB8AC3E}">
        <p14:creationId xmlns:p14="http://schemas.microsoft.com/office/powerpoint/2010/main" val="23915223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Literatür - Kavşak Geometrisi</a:t>
            </a:r>
            <a:endParaRPr lang="en-GB" sz="2800" dirty="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tr-TR" sz="2000" dirty="0"/>
              <a:t>Dört kollu kavşakların bulunduğu bölgelerdeki kaza oranlarının, üç kollu kavşakların bulunduğu bölgelere göre daha yüksek olduğu görülmüştür (</a:t>
            </a:r>
            <a:r>
              <a:rPr lang="tr-TR" sz="2000" dirty="0" err="1"/>
              <a:t>Lovegrove</a:t>
            </a:r>
            <a:r>
              <a:rPr lang="tr-TR" sz="2000" dirty="0"/>
              <a:t>, 2006). </a:t>
            </a:r>
          </a:p>
          <a:p>
            <a:pPr marL="231775" indent="-231775" algn="just">
              <a:spcBef>
                <a:spcPts val="428"/>
              </a:spcBef>
              <a:spcAft>
                <a:spcPts val="600"/>
              </a:spcAft>
            </a:pPr>
            <a:r>
              <a:rPr lang="tr-TR" sz="2000" dirty="0"/>
              <a:t>Sola dönüş şeridinin trafik güvenliği üzerindeki olumlu etkisini vurgulamıştır (</a:t>
            </a:r>
            <a:r>
              <a:rPr lang="tr-TR" sz="2000" dirty="0" err="1"/>
              <a:t>Gluck</a:t>
            </a:r>
            <a:r>
              <a:rPr lang="tr-TR" sz="2000" dirty="0"/>
              <a:t> vd., 1999). </a:t>
            </a:r>
          </a:p>
          <a:p>
            <a:pPr marL="231775" indent="-231775" algn="just">
              <a:spcBef>
                <a:spcPts val="428"/>
              </a:spcBef>
              <a:spcAft>
                <a:spcPts val="600"/>
              </a:spcAft>
            </a:pPr>
            <a:r>
              <a:rPr lang="tr-TR" sz="2000" dirty="0"/>
              <a:t>Wang vd. (2006) sağa dönüş şeritlerinin olumlu etkisinden bahsederken, </a:t>
            </a:r>
            <a:r>
              <a:rPr lang="tr-TR" sz="2000" dirty="0" err="1"/>
              <a:t>Vogt</a:t>
            </a:r>
            <a:r>
              <a:rPr lang="tr-TR" sz="2000" dirty="0"/>
              <a:t> ve </a:t>
            </a:r>
            <a:r>
              <a:rPr lang="tr-TR" sz="2000" dirty="0" err="1"/>
              <a:t>Bared</a:t>
            </a:r>
            <a:r>
              <a:rPr lang="tr-TR" sz="2000" dirty="0"/>
              <a:t> (1998) sağa dönüş şeritlerinin trafik kazalarını arttırdığı söylemiştir. </a:t>
            </a:r>
          </a:p>
          <a:p>
            <a:pPr marL="231775" indent="-231775" algn="just">
              <a:spcBef>
                <a:spcPts val="428"/>
              </a:spcBef>
              <a:spcAft>
                <a:spcPts val="600"/>
              </a:spcAft>
            </a:pPr>
            <a:r>
              <a:rPr lang="tr-TR" sz="2000" dirty="0"/>
              <a:t>Kumara ve </a:t>
            </a:r>
            <a:r>
              <a:rPr lang="tr-TR" sz="2000" dirty="0" err="1"/>
              <a:t>Chin</a:t>
            </a:r>
            <a:r>
              <a:rPr lang="tr-TR" sz="2000" dirty="0"/>
              <a:t> (2005) üç kollu sinyalize kavşaklardaki toplam trafik hacmi, sola dönen trafik hacmi, sinyalizasyon sistemindeki faz sayısı, görüş mesafesi, kavşaktaki trafik kameraları, kavşak kollarındaki refüj korkulukları ve eğim gibi birçok faktörün kaza sayısı üzerindeki etkisini bulmuştur. </a:t>
            </a:r>
          </a:p>
          <a:p>
            <a:pPr marL="231775" indent="-231775" algn="just">
              <a:spcBef>
                <a:spcPts val="428"/>
              </a:spcBef>
              <a:spcAft>
                <a:spcPts val="600"/>
              </a:spcAft>
            </a:pPr>
            <a:r>
              <a:rPr lang="tr-TR" sz="2000" dirty="0"/>
              <a:t>Oh vd. (2004) kavşak tipinden bağımsız olarak, trafik akım özelliklerinin kavşaklardaki kaza sayısını; kavşak geometrik özelliklerinin ise meydana gelen kazaların tipini etkilediğini belirtmiştir</a:t>
            </a:r>
            <a:r>
              <a:rPr lang="tr-TR" sz="1200" dirty="0"/>
              <a:t>. </a:t>
            </a:r>
            <a:endParaRPr lang="tr-TR" sz="2000" dirty="0"/>
          </a:p>
          <a:p>
            <a:pPr marL="231775" indent="-231775" algn="just">
              <a:spcBef>
                <a:spcPts val="428"/>
              </a:spcBef>
              <a:spcAft>
                <a:spcPts val="600"/>
              </a:spcAft>
            </a:pPr>
            <a:endParaRPr lang="tr-TR" sz="2000" dirty="0"/>
          </a:p>
          <a:p>
            <a:pPr marL="0" indent="0" algn="just">
              <a:spcBef>
                <a:spcPts val="428"/>
              </a:spcBef>
              <a:spcAft>
                <a:spcPts val="600"/>
              </a:spcAft>
              <a:buNone/>
            </a:pPr>
            <a:endParaRPr lang="tr-TR" sz="2000" dirty="0"/>
          </a:p>
          <a:p>
            <a:pPr marL="231775" indent="-231775" algn="just">
              <a:spcBef>
                <a:spcPts val="428"/>
              </a:spcBef>
              <a:spcAft>
                <a:spcPts val="600"/>
              </a:spcAft>
            </a:pPr>
            <a:endParaRPr lang="tr-TR" sz="2000" dirty="0"/>
          </a:p>
        </p:txBody>
      </p:sp>
      <p:sp>
        <p:nvSpPr>
          <p:cNvPr id="2" name="Footer Placeholder 1">
            <a:extLst>
              <a:ext uri="{FF2B5EF4-FFF2-40B4-BE49-F238E27FC236}">
                <a16:creationId xmlns:a16="http://schemas.microsoft.com/office/drawing/2014/main" id="{0ADE954F-BDF7-FE52-48C7-4AF81851E18A}"/>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502B8E58-7BF4-E1FA-906E-1EB764A25F29}"/>
              </a:ext>
            </a:extLst>
          </p:cNvPr>
          <p:cNvSpPr>
            <a:spLocks noGrp="1"/>
          </p:cNvSpPr>
          <p:nvPr>
            <p:ph type="sldNum" sz="quarter" idx="12"/>
          </p:nvPr>
        </p:nvSpPr>
        <p:spPr/>
        <p:txBody>
          <a:bodyPr/>
          <a:lstStyle/>
          <a:p>
            <a:fld id="{569C0BE8-202E-4C92-93E1-9D5F02441002}" type="slidenum">
              <a:rPr lang="en-GB" smtClean="0"/>
              <a:t>76</a:t>
            </a:fld>
            <a:endParaRPr lang="en-GB"/>
          </a:p>
        </p:txBody>
      </p:sp>
    </p:spTree>
    <p:extLst>
      <p:ext uri="{BB962C8B-B14F-4D97-AF65-F5344CB8AC3E}">
        <p14:creationId xmlns:p14="http://schemas.microsoft.com/office/powerpoint/2010/main" val="4786782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Literatür - Modern Dönel Kavşaklar</a:t>
            </a:r>
            <a:endParaRPr lang="en-GB" sz="2800" dirty="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tr-TR" sz="2000" dirty="0"/>
              <a:t>Modern dönel kavşakların geleneksel kavşaklara (sinyalize veya dur kontrollü) göre daha güvenli olduğu belirtilmektedir (FHWA, 2000). </a:t>
            </a:r>
          </a:p>
          <a:p>
            <a:pPr marL="231775" indent="-231775" algn="just">
              <a:spcBef>
                <a:spcPts val="428"/>
              </a:spcBef>
              <a:spcAft>
                <a:spcPts val="600"/>
              </a:spcAft>
            </a:pPr>
            <a:r>
              <a:rPr lang="tr-TR" sz="2000" dirty="0"/>
              <a:t>Herhangi bir trafik sinyalizasyon sistemi veya dur levhası bulunmayan ve kavşağa giren araçların kavşak içinde dönüş yapan araçlara yol vermesi ilkesine göre çalışan modern dönel kavşakların daha güvenli olması, kavşağa giren sürücülerin yavaşlamak zorunda kalması ile açıklanmaktadır (</a:t>
            </a:r>
            <a:r>
              <a:rPr lang="tr-TR" sz="2000" dirty="0" err="1"/>
              <a:t>Rodegerdts</a:t>
            </a:r>
            <a:r>
              <a:rPr lang="tr-TR" sz="2000" dirty="0"/>
              <a:t> vd., 2008).</a:t>
            </a:r>
          </a:p>
          <a:p>
            <a:pPr marL="231775" indent="-231775" algn="just">
              <a:spcBef>
                <a:spcPts val="428"/>
              </a:spcBef>
              <a:spcAft>
                <a:spcPts val="600"/>
              </a:spcAft>
            </a:pPr>
            <a:r>
              <a:rPr lang="tr-TR" sz="2000" dirty="0"/>
              <a:t>Önce/sonra analizlerinin büyük bir kısmında modern dönel kavşakların hem toplam kaza sayısını hem de  kazaların şiddetini ciddi oranda düşürdüğü bulunmuştur (</a:t>
            </a:r>
            <a:r>
              <a:rPr lang="tr-TR" sz="2000" dirty="0" err="1"/>
              <a:t>Rodegerdts</a:t>
            </a:r>
            <a:r>
              <a:rPr lang="tr-TR" sz="2000" dirty="0"/>
              <a:t> vd., 2007). </a:t>
            </a:r>
          </a:p>
          <a:p>
            <a:pPr marL="231775" indent="-231775" algn="just">
              <a:spcBef>
                <a:spcPts val="428"/>
              </a:spcBef>
              <a:spcAft>
                <a:spcPts val="600"/>
              </a:spcAft>
            </a:pPr>
            <a:r>
              <a:rPr lang="tr-TR" sz="2000" dirty="0" err="1"/>
              <a:t>Elvik</a:t>
            </a:r>
            <a:r>
              <a:rPr lang="tr-TR" sz="2000" dirty="0"/>
              <a:t> (2003) modern dönel kavşakların maddi hasarlı kaza sayısını arttırabildiğini ve bu durumun göz ardı edilmemesi gerektiği sonucuna ulaşmıştır. </a:t>
            </a:r>
          </a:p>
        </p:txBody>
      </p:sp>
      <p:sp>
        <p:nvSpPr>
          <p:cNvPr id="2" name="Footer Placeholder 1">
            <a:extLst>
              <a:ext uri="{FF2B5EF4-FFF2-40B4-BE49-F238E27FC236}">
                <a16:creationId xmlns:a16="http://schemas.microsoft.com/office/drawing/2014/main" id="{3D03D090-9974-41F5-8A65-20CE954B4948}"/>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4CE54705-4D99-7556-BE65-A47ED1E37C6D}"/>
              </a:ext>
            </a:extLst>
          </p:cNvPr>
          <p:cNvSpPr>
            <a:spLocks noGrp="1"/>
          </p:cNvSpPr>
          <p:nvPr>
            <p:ph type="sldNum" sz="quarter" idx="12"/>
          </p:nvPr>
        </p:nvSpPr>
        <p:spPr/>
        <p:txBody>
          <a:bodyPr/>
          <a:lstStyle/>
          <a:p>
            <a:fld id="{569C0BE8-202E-4C92-93E1-9D5F02441002}" type="slidenum">
              <a:rPr lang="en-GB" smtClean="0"/>
              <a:t>77</a:t>
            </a:fld>
            <a:endParaRPr lang="en-GB"/>
          </a:p>
        </p:txBody>
      </p:sp>
    </p:spTree>
    <p:extLst>
      <p:ext uri="{BB962C8B-B14F-4D97-AF65-F5344CB8AC3E}">
        <p14:creationId xmlns:p14="http://schemas.microsoft.com/office/powerpoint/2010/main" val="7350518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Literatür - Arazi Kullanımı</a:t>
            </a:r>
            <a:endParaRPr lang="en-GB" sz="2800" dirty="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tr-TR" sz="2000" dirty="0"/>
              <a:t>Sinyalize kavşaklarda meydana gelen kazaların 400 metreye kadar çevresindeki arazi kullanım, demografik ve sosyoekonomik özelliklerden etkilendiği görülmektedir (</a:t>
            </a:r>
            <a:r>
              <a:rPr lang="en-US" sz="2000" dirty="0"/>
              <a:t>Pulugurtha</a:t>
            </a:r>
            <a:r>
              <a:rPr lang="tr-TR" sz="2000" dirty="0"/>
              <a:t> ve </a:t>
            </a:r>
            <a:r>
              <a:rPr lang="en-US" sz="2000" dirty="0"/>
              <a:t> </a:t>
            </a:r>
            <a:r>
              <a:rPr lang="en-US" sz="2000" dirty="0" err="1"/>
              <a:t>Nujjetty</a:t>
            </a:r>
            <a:r>
              <a:rPr lang="tr-TR" sz="2000" dirty="0"/>
              <a:t>, 2012). </a:t>
            </a:r>
          </a:p>
          <a:p>
            <a:pPr marL="231775" indent="-231775" algn="just">
              <a:spcBef>
                <a:spcPts val="428"/>
              </a:spcBef>
              <a:spcAft>
                <a:spcPts val="600"/>
              </a:spcAft>
            </a:pPr>
            <a:r>
              <a:rPr lang="tr-TR" sz="2000" dirty="0" err="1"/>
              <a:t>Ladron</a:t>
            </a:r>
            <a:r>
              <a:rPr lang="tr-TR" sz="2000" dirty="0"/>
              <a:t> de </a:t>
            </a:r>
            <a:r>
              <a:rPr lang="tr-TR" sz="2000" dirty="0" err="1"/>
              <a:t>Guevara</a:t>
            </a:r>
            <a:r>
              <a:rPr lang="tr-TR" sz="2000" dirty="0"/>
              <a:t> vd. (2012) bir bölgedeki kavşak yoğunluğu (kavşak/km2) ile kazası sayısı arasında negatif ilişki olduğunu göstermiştir. </a:t>
            </a:r>
          </a:p>
          <a:p>
            <a:pPr marL="231775" indent="-231775" algn="just">
              <a:spcBef>
                <a:spcPts val="428"/>
              </a:spcBef>
              <a:spcAft>
                <a:spcPts val="600"/>
              </a:spcAft>
            </a:pPr>
            <a:r>
              <a:rPr lang="tr-TR" sz="2000" dirty="0" err="1"/>
              <a:t>Greibe</a:t>
            </a:r>
            <a:r>
              <a:rPr lang="tr-TR" sz="2000" dirty="0"/>
              <a:t> (2003) trafik hacminin kentsel alanlardaki sinyalize kavşaklardaki kaza sayısını etkileyen en önemli faktör olduğunu bulmuştur. </a:t>
            </a:r>
          </a:p>
          <a:p>
            <a:pPr marL="231775" indent="-231775" algn="just">
              <a:spcBef>
                <a:spcPts val="428"/>
              </a:spcBef>
              <a:spcAft>
                <a:spcPts val="600"/>
              </a:spcAft>
            </a:pPr>
            <a:r>
              <a:rPr lang="tr-TR" sz="2000" dirty="0"/>
              <a:t>Lyon vd. (2005) kentsel alanlardaki sinyalize kavşaklarda trafik akımının yanı sıra yaya akımı ve kavşağa yaklaşan toplam şerit sayısının trafik güvenliği üzerinde etkili olduğunu göstermiştir. </a:t>
            </a:r>
          </a:p>
        </p:txBody>
      </p:sp>
      <p:sp>
        <p:nvSpPr>
          <p:cNvPr id="2" name="Footer Placeholder 1">
            <a:extLst>
              <a:ext uri="{FF2B5EF4-FFF2-40B4-BE49-F238E27FC236}">
                <a16:creationId xmlns:a16="http://schemas.microsoft.com/office/drawing/2014/main" id="{F372D39B-4D30-FCAD-3CC7-EAE78219125D}"/>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8C2A3D83-0D4B-FC3A-6EAE-74A396E15A53}"/>
              </a:ext>
            </a:extLst>
          </p:cNvPr>
          <p:cNvSpPr>
            <a:spLocks noGrp="1"/>
          </p:cNvSpPr>
          <p:nvPr>
            <p:ph type="sldNum" sz="quarter" idx="12"/>
          </p:nvPr>
        </p:nvSpPr>
        <p:spPr/>
        <p:txBody>
          <a:bodyPr/>
          <a:lstStyle/>
          <a:p>
            <a:fld id="{569C0BE8-202E-4C92-93E1-9D5F02441002}" type="slidenum">
              <a:rPr lang="en-GB" smtClean="0"/>
              <a:t>78</a:t>
            </a:fld>
            <a:endParaRPr lang="en-GB"/>
          </a:p>
        </p:txBody>
      </p:sp>
    </p:spTree>
    <p:extLst>
      <p:ext uri="{BB962C8B-B14F-4D97-AF65-F5344CB8AC3E}">
        <p14:creationId xmlns:p14="http://schemas.microsoft.com/office/powerpoint/2010/main" val="2653932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Örnek Çalışma</a:t>
            </a:r>
            <a:endParaRPr lang="en-GB" sz="2800" dirty="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428"/>
              </a:spcBef>
              <a:spcAft>
                <a:spcPts val="600"/>
              </a:spcAft>
              <a:buNone/>
            </a:pPr>
            <a:r>
              <a:rPr lang="tr-TR" sz="2000" dirty="0"/>
              <a:t>Özen (2020), 2014-2016 yılları arasında Mersin kent merkezinde sinyalizasyon sistemiyle yönetilen dört kollu 39 kavşakta sadece taşıtların karıştığı ölümlü/yaralanmalı kazalar ile trafik hacmi, kavşak geometrisi ve trafik kontrol özellikleri arasındaki ilişki incelenmiştir. </a:t>
            </a:r>
          </a:p>
        </p:txBody>
      </p:sp>
      <p:sp>
        <p:nvSpPr>
          <p:cNvPr id="2" name="Footer Placeholder 1">
            <a:extLst>
              <a:ext uri="{FF2B5EF4-FFF2-40B4-BE49-F238E27FC236}">
                <a16:creationId xmlns:a16="http://schemas.microsoft.com/office/drawing/2014/main" id="{57072489-A915-E21F-AB29-E580D6C007B3}"/>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22DFB6FA-3547-F6EB-9BCD-B08A73C67FDF}"/>
              </a:ext>
            </a:extLst>
          </p:cNvPr>
          <p:cNvSpPr>
            <a:spLocks noGrp="1"/>
          </p:cNvSpPr>
          <p:nvPr>
            <p:ph type="sldNum" sz="quarter" idx="12"/>
          </p:nvPr>
        </p:nvSpPr>
        <p:spPr/>
        <p:txBody>
          <a:bodyPr/>
          <a:lstStyle/>
          <a:p>
            <a:fld id="{569C0BE8-202E-4C92-93E1-9D5F02441002}" type="slidenum">
              <a:rPr lang="en-GB" smtClean="0"/>
              <a:t>79</a:t>
            </a:fld>
            <a:endParaRPr lang="en-GB"/>
          </a:p>
        </p:txBody>
      </p:sp>
    </p:spTree>
    <p:extLst>
      <p:ext uri="{BB962C8B-B14F-4D97-AF65-F5344CB8AC3E}">
        <p14:creationId xmlns:p14="http://schemas.microsoft.com/office/powerpoint/2010/main" val="42066915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Sıfır Vizyonu</a:t>
            </a:r>
          </a:p>
          <a:p>
            <a:pPr>
              <a:defRPr/>
            </a:pPr>
            <a:endParaRPr lang="en-GB" dirty="0">
              <a:solidFill>
                <a:srgbClr val="00717F"/>
              </a:solidFill>
              <a:latin typeface="Myriad Pro" panose="020B0503030403020204" pitchFamily="34" charset="0"/>
            </a:endParaRPr>
          </a:p>
        </p:txBody>
      </p:sp>
      <p:sp>
        <p:nvSpPr>
          <p:cNvPr id="7" name="TextBox 6">
            <a:extLst>
              <a:ext uri="{FF2B5EF4-FFF2-40B4-BE49-F238E27FC236}">
                <a16:creationId xmlns:a16="http://schemas.microsoft.com/office/drawing/2014/main" id="{ACE3B85A-0B6F-AAB3-D491-93BC8BA3D32B}"/>
              </a:ext>
            </a:extLst>
          </p:cNvPr>
          <p:cNvSpPr txBox="1"/>
          <p:nvPr/>
        </p:nvSpPr>
        <p:spPr>
          <a:xfrm>
            <a:off x="286870" y="2166229"/>
            <a:ext cx="11546541" cy="1754326"/>
          </a:xfrm>
          <a:prstGeom prst="rect">
            <a:avLst/>
          </a:prstGeom>
          <a:noFill/>
        </p:spPr>
        <p:txBody>
          <a:bodyPr wrap="square">
            <a:spAutoFit/>
          </a:bodyPr>
          <a:lstStyle/>
          <a:p>
            <a:pPr algn="just" fontAlgn="base">
              <a:spcBef>
                <a:spcPct val="20000"/>
              </a:spcBef>
              <a:spcAft>
                <a:spcPts val="1200"/>
              </a:spcAft>
            </a:pPr>
            <a:r>
              <a:rPr lang="tr-TR" sz="2000" dirty="0"/>
              <a:t>1995 yılında, İsveç'in Stockholm yakınlarındaki E4 otoyolunda ciddi bir kaza meydana geldi..</a:t>
            </a:r>
          </a:p>
          <a:p>
            <a:pPr algn="just" fontAlgn="base">
              <a:spcBef>
                <a:spcPct val="20000"/>
              </a:spcBef>
              <a:spcAft>
                <a:spcPts val="1200"/>
              </a:spcAft>
            </a:pPr>
            <a:r>
              <a:rPr lang="tr-TR" sz="2000" dirty="0"/>
              <a:t>Beş genç, Ikea mağazasının çıkış rampası yakınlarında seyahat ederken araç takla attı. Araç, yol kenarındaki bir sokak lambasını destekleyen beton desteğe çarptı ve beş yolcunun tamamı hayatını kaybetti...</a:t>
            </a:r>
          </a:p>
          <a:p>
            <a:pPr algn="just" fontAlgn="base">
              <a:spcBef>
                <a:spcPct val="20000"/>
              </a:spcBef>
              <a:spcAft>
                <a:spcPts val="1200"/>
              </a:spcAft>
            </a:pPr>
            <a:r>
              <a:rPr lang="tr-TR" sz="2000" dirty="0"/>
              <a:t>Yüksek ihtimalle aşırı hız yapıyorlardı ve yol ıslaktı… </a:t>
            </a:r>
            <a:endParaRPr lang="tr-TR" sz="2000" dirty="0">
              <a:latin typeface="Calibri" panose="020F0502020204030204" pitchFamily="34" charset="0"/>
            </a:endParaRPr>
          </a:p>
        </p:txBody>
      </p:sp>
      <p:sp>
        <p:nvSpPr>
          <p:cNvPr id="2" name="Footer Placeholder 1">
            <a:extLst>
              <a:ext uri="{FF2B5EF4-FFF2-40B4-BE49-F238E27FC236}">
                <a16:creationId xmlns:a16="http://schemas.microsoft.com/office/drawing/2014/main" id="{F635E970-E986-9418-99B5-8BA962561271}"/>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C12BE7F7-0282-2AFA-178F-FA20C60D1A46}"/>
              </a:ext>
            </a:extLst>
          </p:cNvPr>
          <p:cNvSpPr>
            <a:spLocks noGrp="1"/>
          </p:cNvSpPr>
          <p:nvPr>
            <p:ph type="sldNum" sz="quarter" idx="12"/>
          </p:nvPr>
        </p:nvSpPr>
        <p:spPr/>
        <p:txBody>
          <a:bodyPr/>
          <a:lstStyle/>
          <a:p>
            <a:fld id="{569C0BE8-202E-4C92-93E1-9D5F02441002}" type="slidenum">
              <a:rPr lang="en-GB" smtClean="0"/>
              <a:t>8</a:t>
            </a:fld>
            <a:endParaRPr lang="en-GB"/>
          </a:p>
        </p:txBody>
      </p:sp>
    </p:spTree>
    <p:extLst>
      <p:ext uri="{BB962C8B-B14F-4D97-AF65-F5344CB8AC3E}">
        <p14:creationId xmlns:p14="http://schemas.microsoft.com/office/powerpoint/2010/main" val="11355965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Çalışma Alanı – Mersin Kent Merkezi</a:t>
            </a:r>
            <a:endParaRPr lang="en-GB" sz="2800" dirty="0">
              <a:solidFill>
                <a:srgbClr val="00717F"/>
              </a:solidFill>
              <a:latin typeface="Myriad Pro" panose="020B0503030403020204" pitchFamily="34" charset="0"/>
              <a:ea typeface="Open Sans Extrabold"/>
              <a:cs typeface="Open Sans Extrabold"/>
            </a:endParaRPr>
          </a:p>
        </p:txBody>
      </p:sp>
      <p:pic>
        <p:nvPicPr>
          <p:cNvPr id="3" name="Picture 2">
            <a:extLst>
              <a:ext uri="{FF2B5EF4-FFF2-40B4-BE49-F238E27FC236}">
                <a16:creationId xmlns:a16="http://schemas.microsoft.com/office/drawing/2014/main" id="{DFD5636A-3B77-8C17-D927-B8011FE70C2D}"/>
              </a:ext>
            </a:extLst>
          </p:cNvPr>
          <p:cNvPicPr>
            <a:picLocks noChangeAspect="1"/>
          </p:cNvPicPr>
          <p:nvPr/>
        </p:nvPicPr>
        <p:blipFill>
          <a:blip r:embed="rId3"/>
          <a:stretch>
            <a:fillRect/>
          </a:stretch>
        </p:blipFill>
        <p:spPr>
          <a:xfrm>
            <a:off x="3089042" y="1717167"/>
            <a:ext cx="6013916" cy="4267755"/>
          </a:xfrm>
          <a:prstGeom prst="rect">
            <a:avLst/>
          </a:prstGeom>
        </p:spPr>
      </p:pic>
      <p:sp>
        <p:nvSpPr>
          <p:cNvPr id="4" name="TextBox 3">
            <a:extLst>
              <a:ext uri="{FF2B5EF4-FFF2-40B4-BE49-F238E27FC236}">
                <a16:creationId xmlns:a16="http://schemas.microsoft.com/office/drawing/2014/main" id="{FBC14754-E264-B4C8-5820-6EBF51FF33BA}"/>
              </a:ext>
            </a:extLst>
          </p:cNvPr>
          <p:cNvSpPr txBox="1"/>
          <p:nvPr/>
        </p:nvSpPr>
        <p:spPr>
          <a:xfrm>
            <a:off x="559558" y="3330054"/>
            <a:ext cx="2183642" cy="369332"/>
          </a:xfrm>
          <a:prstGeom prst="rect">
            <a:avLst/>
          </a:prstGeom>
          <a:noFill/>
        </p:spPr>
        <p:txBody>
          <a:bodyPr wrap="square" rtlCol="0">
            <a:spAutoFit/>
          </a:bodyPr>
          <a:lstStyle/>
          <a:p>
            <a:pPr algn="ctr"/>
            <a:r>
              <a:rPr lang="tr-TR" dirty="0"/>
              <a:t>İncelenen Kavşaklar</a:t>
            </a:r>
            <a:endParaRPr lang="en-US" dirty="0"/>
          </a:p>
        </p:txBody>
      </p:sp>
      <p:sp>
        <p:nvSpPr>
          <p:cNvPr id="5" name="2 İçerik Yer Tutucusu">
            <a:extLst>
              <a:ext uri="{FF2B5EF4-FFF2-40B4-BE49-F238E27FC236}">
                <a16:creationId xmlns:a16="http://schemas.microsoft.com/office/drawing/2014/main" id="{CEBD1EBA-FDC0-09D0-FCD3-7FD70C200A2F}"/>
              </a:ext>
            </a:extLst>
          </p:cNvPr>
          <p:cNvSpPr txBox="1">
            <a:spLocks/>
          </p:cNvSpPr>
          <p:nvPr/>
        </p:nvSpPr>
        <p:spPr bwMode="auto">
          <a:xfrm>
            <a:off x="9847048" y="5684635"/>
            <a:ext cx="2344952"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Özen (2020)</a:t>
            </a:r>
          </a:p>
        </p:txBody>
      </p:sp>
      <p:sp>
        <p:nvSpPr>
          <p:cNvPr id="2" name="Footer Placeholder 1">
            <a:extLst>
              <a:ext uri="{FF2B5EF4-FFF2-40B4-BE49-F238E27FC236}">
                <a16:creationId xmlns:a16="http://schemas.microsoft.com/office/drawing/2014/main" id="{D7B6A71C-B2CB-D31A-8542-5DA6D245EBD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F3A7D68-5B0D-CE80-4F9B-8C893AD50AE3}"/>
              </a:ext>
            </a:extLst>
          </p:cNvPr>
          <p:cNvSpPr>
            <a:spLocks noGrp="1"/>
          </p:cNvSpPr>
          <p:nvPr>
            <p:ph type="sldNum" sz="quarter" idx="12"/>
          </p:nvPr>
        </p:nvSpPr>
        <p:spPr/>
        <p:txBody>
          <a:bodyPr/>
          <a:lstStyle/>
          <a:p>
            <a:fld id="{569C0BE8-202E-4C92-93E1-9D5F02441002}" type="slidenum">
              <a:rPr lang="en-GB" smtClean="0"/>
              <a:t>80</a:t>
            </a:fld>
            <a:endParaRPr lang="en-GB"/>
          </a:p>
        </p:txBody>
      </p:sp>
    </p:spTree>
    <p:extLst>
      <p:ext uri="{BB962C8B-B14F-4D97-AF65-F5344CB8AC3E}">
        <p14:creationId xmlns:p14="http://schemas.microsoft.com/office/powerpoint/2010/main" val="27107570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Çalışma Parametreleri</a:t>
            </a:r>
            <a:endParaRPr lang="en-GB" sz="2800" dirty="0">
              <a:solidFill>
                <a:srgbClr val="00717F"/>
              </a:solidFill>
              <a:latin typeface="Myriad Pro" panose="020B0503030403020204" pitchFamily="34" charset="0"/>
              <a:ea typeface="Open Sans Extrabold"/>
              <a:cs typeface="Open Sans Extrabold"/>
            </a:endParaRPr>
          </a:p>
        </p:txBody>
      </p:sp>
      <p:pic>
        <p:nvPicPr>
          <p:cNvPr id="5" name="Picture 4">
            <a:extLst>
              <a:ext uri="{FF2B5EF4-FFF2-40B4-BE49-F238E27FC236}">
                <a16:creationId xmlns:a16="http://schemas.microsoft.com/office/drawing/2014/main" id="{D686F1C6-7DB7-E35C-2522-6DEC91FABEBF}"/>
              </a:ext>
            </a:extLst>
          </p:cNvPr>
          <p:cNvPicPr>
            <a:picLocks noChangeAspect="1"/>
          </p:cNvPicPr>
          <p:nvPr/>
        </p:nvPicPr>
        <p:blipFill>
          <a:blip r:embed="rId3"/>
          <a:stretch>
            <a:fillRect/>
          </a:stretch>
        </p:blipFill>
        <p:spPr>
          <a:xfrm>
            <a:off x="533007" y="1746913"/>
            <a:ext cx="4245070" cy="4345460"/>
          </a:xfrm>
          <a:prstGeom prst="rect">
            <a:avLst/>
          </a:prstGeom>
        </p:spPr>
      </p:pic>
      <p:pic>
        <p:nvPicPr>
          <p:cNvPr id="7" name="Picture 6">
            <a:extLst>
              <a:ext uri="{FF2B5EF4-FFF2-40B4-BE49-F238E27FC236}">
                <a16:creationId xmlns:a16="http://schemas.microsoft.com/office/drawing/2014/main" id="{053ECB30-76AB-4C4A-BB4B-F967131B6C36}"/>
              </a:ext>
            </a:extLst>
          </p:cNvPr>
          <p:cNvPicPr>
            <a:picLocks noChangeAspect="1"/>
          </p:cNvPicPr>
          <p:nvPr/>
        </p:nvPicPr>
        <p:blipFill>
          <a:blip r:embed="rId4"/>
          <a:stretch>
            <a:fillRect/>
          </a:stretch>
        </p:blipFill>
        <p:spPr>
          <a:xfrm>
            <a:off x="5692712" y="1672124"/>
            <a:ext cx="5260515" cy="3825213"/>
          </a:xfrm>
          <a:prstGeom prst="rect">
            <a:avLst/>
          </a:prstGeom>
        </p:spPr>
      </p:pic>
      <p:sp>
        <p:nvSpPr>
          <p:cNvPr id="9" name="2 İçerik Yer Tutucusu">
            <a:extLst>
              <a:ext uri="{FF2B5EF4-FFF2-40B4-BE49-F238E27FC236}">
                <a16:creationId xmlns:a16="http://schemas.microsoft.com/office/drawing/2014/main" id="{0A830533-6CA7-79F6-CEC9-1B051C052CF3}"/>
              </a:ext>
            </a:extLst>
          </p:cNvPr>
          <p:cNvSpPr txBox="1">
            <a:spLocks/>
          </p:cNvSpPr>
          <p:nvPr/>
        </p:nvSpPr>
        <p:spPr bwMode="auto">
          <a:xfrm>
            <a:off x="9847048" y="5684635"/>
            <a:ext cx="2344952"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a:solidFill>
                  <a:srgbClr val="E67E22"/>
                </a:solidFill>
                <a:latin typeface="Calibri" panose="020F0502020204030204" pitchFamily="34" charset="0"/>
              </a:rPr>
              <a:t>Özen (2020)</a:t>
            </a:r>
          </a:p>
        </p:txBody>
      </p:sp>
      <p:sp>
        <p:nvSpPr>
          <p:cNvPr id="2" name="Footer Placeholder 1">
            <a:extLst>
              <a:ext uri="{FF2B5EF4-FFF2-40B4-BE49-F238E27FC236}">
                <a16:creationId xmlns:a16="http://schemas.microsoft.com/office/drawing/2014/main" id="{2409DB8C-E829-7A38-A6E8-83B2B426DD58}"/>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97492B02-B14D-6A75-DA43-74AD4A59AAF5}"/>
              </a:ext>
            </a:extLst>
          </p:cNvPr>
          <p:cNvSpPr>
            <a:spLocks noGrp="1"/>
          </p:cNvSpPr>
          <p:nvPr>
            <p:ph type="sldNum" sz="quarter" idx="12"/>
          </p:nvPr>
        </p:nvSpPr>
        <p:spPr/>
        <p:txBody>
          <a:bodyPr/>
          <a:lstStyle/>
          <a:p>
            <a:fld id="{569C0BE8-202E-4C92-93E1-9D5F02441002}" type="slidenum">
              <a:rPr lang="en-GB" smtClean="0"/>
              <a:t>81</a:t>
            </a:fld>
            <a:endParaRPr lang="en-GB"/>
          </a:p>
        </p:txBody>
      </p:sp>
    </p:spTree>
    <p:extLst>
      <p:ext uri="{BB962C8B-B14F-4D97-AF65-F5344CB8AC3E}">
        <p14:creationId xmlns:p14="http://schemas.microsoft.com/office/powerpoint/2010/main" val="17121766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Çalışma Sonuçları</a:t>
            </a:r>
            <a:endParaRPr lang="en-GB" sz="2800" dirty="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spcAft>
                <a:spcPts val="600"/>
              </a:spcAft>
            </a:pPr>
            <a:r>
              <a:rPr lang="tr-TR" sz="2000" dirty="0"/>
              <a:t>Kavşağa tüm kollardan yaklaşan toplam şerit sayısı (TS) kavşak güvenliğini etkileyen en önemli parametre olarak bulunmuştur. Kavşağa yaklaşan şerit sayısı arttıkça, kaza sayısı artmaktadır. </a:t>
            </a:r>
          </a:p>
          <a:p>
            <a:pPr algn="just">
              <a:spcAft>
                <a:spcPts val="600"/>
              </a:spcAft>
            </a:pPr>
            <a:r>
              <a:rPr lang="tr-TR" sz="2000" dirty="0"/>
              <a:t>Kavşağa birincil kavşak kollarından giren birim otomobil eşdeğerinin (AYOGT) ikincil kavşak kollarından giren birim otomobil eşdeğerine (IYOGT) oranı kavşak güvenliğini etkileyen diğer önemli parametredir. Bu oran arttıkça kaza sayısı azalmaktadır.</a:t>
            </a:r>
          </a:p>
          <a:p>
            <a:pPr algn="just">
              <a:spcAft>
                <a:spcPts val="600"/>
              </a:spcAft>
            </a:pPr>
            <a:r>
              <a:rPr lang="tr-TR" sz="2000" dirty="0"/>
              <a:t>Birincil kavşak kollarında orta refüj bulunması kaza sayısını anlamlı olarak azaltmaktadır.</a:t>
            </a:r>
          </a:p>
          <a:p>
            <a:pPr algn="just">
              <a:spcAft>
                <a:spcPts val="600"/>
              </a:spcAft>
            </a:pPr>
            <a:r>
              <a:rPr lang="tr-TR" sz="2000" dirty="0"/>
              <a:t>Hız limitlerinin kaza sayıları üzerinde anlamlı etkisi bulunmamıştır.</a:t>
            </a:r>
          </a:p>
        </p:txBody>
      </p:sp>
      <p:sp>
        <p:nvSpPr>
          <p:cNvPr id="2" name="Footer Placeholder 1">
            <a:extLst>
              <a:ext uri="{FF2B5EF4-FFF2-40B4-BE49-F238E27FC236}">
                <a16:creationId xmlns:a16="http://schemas.microsoft.com/office/drawing/2014/main" id="{45F9BA3A-AFC5-8277-60F7-5D15A3B938A9}"/>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40DF5C26-5C7F-CB37-7920-B01762BAAD6A}"/>
              </a:ext>
            </a:extLst>
          </p:cNvPr>
          <p:cNvSpPr>
            <a:spLocks noGrp="1"/>
          </p:cNvSpPr>
          <p:nvPr>
            <p:ph type="sldNum" sz="quarter" idx="12"/>
          </p:nvPr>
        </p:nvSpPr>
        <p:spPr/>
        <p:txBody>
          <a:bodyPr/>
          <a:lstStyle/>
          <a:p>
            <a:fld id="{569C0BE8-202E-4C92-93E1-9D5F02441002}" type="slidenum">
              <a:rPr lang="en-GB" smtClean="0"/>
              <a:t>82</a:t>
            </a:fld>
            <a:endParaRPr lang="en-GB"/>
          </a:p>
        </p:txBody>
      </p:sp>
    </p:spTree>
    <p:extLst>
      <p:ext uri="{BB962C8B-B14F-4D97-AF65-F5344CB8AC3E}">
        <p14:creationId xmlns:p14="http://schemas.microsoft.com/office/powerpoint/2010/main" val="24903964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7F31D-607B-8009-2B82-91C1ED5E0316}"/>
              </a:ext>
            </a:extLst>
          </p:cNvPr>
          <p:cNvSpPr>
            <a:spLocks noGrp="1"/>
          </p:cNvSpPr>
          <p:nvPr>
            <p:ph type="ctrTitle"/>
          </p:nvPr>
        </p:nvSpPr>
        <p:spPr>
          <a:xfrm>
            <a:off x="1480457" y="1844675"/>
            <a:ext cx="9231086" cy="1909763"/>
          </a:xfrm>
        </p:spPr>
        <p:txBody>
          <a:bodyPr>
            <a:normAutofit/>
          </a:bodyPr>
          <a:lstStyle/>
          <a:p>
            <a:r>
              <a:rPr lang="tr-TR" sz="4000" b="1">
                <a:effectLst/>
                <a:latin typeface="Myriad Pro" panose="020B0503030403020204" pitchFamily="34" charset="0"/>
                <a:ea typeface="MS Mincho" panose="02020609040205080304" pitchFamily="49" charset="-128"/>
                <a:cs typeface="Calibri" panose="020F0502020204030204" pitchFamily="34" charset="0"/>
              </a:rPr>
              <a:t>Göstermiş Olduğunuz İlgi </a:t>
            </a:r>
            <a:r>
              <a:rPr lang="tr-TR" sz="4000" b="1">
                <a:latin typeface="Myriad Pro" panose="020B0503030403020204" pitchFamily="34" charset="0"/>
                <a:ea typeface="MS Mincho" panose="02020609040205080304" pitchFamily="49" charset="-128"/>
                <a:cs typeface="Calibri" panose="020F0502020204030204" pitchFamily="34" charset="0"/>
              </a:rPr>
              <a:t>i</a:t>
            </a:r>
            <a:r>
              <a:rPr lang="tr-TR" sz="4000" b="1">
                <a:effectLst/>
                <a:latin typeface="Myriad Pro" panose="020B0503030403020204" pitchFamily="34" charset="0"/>
                <a:ea typeface="MS Mincho" panose="02020609040205080304" pitchFamily="49" charset="-128"/>
                <a:cs typeface="Calibri" panose="020F0502020204030204" pitchFamily="34" charset="0"/>
              </a:rPr>
              <a:t>çin Teşekkür Ederim!</a:t>
            </a:r>
            <a:endParaRPr lang="tr-TR" sz="4000" b="1">
              <a:latin typeface="Myriad Pro" panose="020B0503030403020204" pitchFamily="34" charset="0"/>
            </a:endParaRPr>
          </a:p>
        </p:txBody>
      </p:sp>
      <p:sp>
        <p:nvSpPr>
          <p:cNvPr id="3" name="Footer Placeholder 2">
            <a:extLst>
              <a:ext uri="{FF2B5EF4-FFF2-40B4-BE49-F238E27FC236}">
                <a16:creationId xmlns:a16="http://schemas.microsoft.com/office/drawing/2014/main" id="{1B31502E-A4A7-5683-99BD-403A4174B0E7}"/>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361F901-6AAB-9F82-F327-5854B7C27711}"/>
              </a:ext>
            </a:extLst>
          </p:cNvPr>
          <p:cNvSpPr>
            <a:spLocks noGrp="1"/>
          </p:cNvSpPr>
          <p:nvPr>
            <p:ph type="sldNum" sz="quarter" idx="12"/>
          </p:nvPr>
        </p:nvSpPr>
        <p:spPr/>
        <p:txBody>
          <a:bodyPr/>
          <a:lstStyle/>
          <a:p>
            <a:fld id="{569C0BE8-202E-4C92-93E1-9D5F02441002}" type="slidenum">
              <a:rPr lang="en-GB" smtClean="0"/>
              <a:t>83</a:t>
            </a:fld>
            <a:endParaRPr lang="en-GB"/>
          </a:p>
        </p:txBody>
      </p:sp>
    </p:spTree>
    <p:extLst>
      <p:ext uri="{BB962C8B-B14F-4D97-AF65-F5344CB8AC3E}">
        <p14:creationId xmlns:p14="http://schemas.microsoft.com/office/powerpoint/2010/main" val="11837450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DF3D6F5-3D04-D48A-C3A0-1B7EA788ACEA}"/>
              </a:ext>
            </a:extLst>
          </p:cNvPr>
          <p:cNvSpPr>
            <a:spLocks noGrp="1"/>
          </p:cNvSpPr>
          <p:nvPr>
            <p:ph type="ctrTitle"/>
          </p:nvPr>
        </p:nvSpPr>
        <p:spPr>
          <a:xfrm>
            <a:off x="-19346" y="1844824"/>
            <a:ext cx="12211346" cy="2160239"/>
          </a:xfrm>
          <a:solidFill>
            <a:srgbClr val="00445C"/>
          </a:solidFill>
        </p:spPr>
        <p:txBody>
          <a:bodyPr anchor="ctr">
            <a:normAutofit fontScale="90000"/>
          </a:bodyPr>
          <a:lstStyle/>
          <a:p>
            <a:pPr>
              <a:spcBef>
                <a:spcPts val="600"/>
              </a:spcBef>
              <a:spcAft>
                <a:spcPts val="1200"/>
              </a:spcAft>
            </a:pPr>
            <a:br>
              <a:rPr lang="tr-TR" sz="3600" b="1" dirty="0">
                <a:solidFill>
                  <a:schemeClr val="bg1">
                    <a:lumMod val="95000"/>
                  </a:schemeClr>
                </a:solidFill>
                <a:effectLst/>
                <a:latin typeface="Myriad Pro"/>
                <a:ea typeface="MS Mincho"/>
                <a:cs typeface="Calibri"/>
              </a:rPr>
            </a:br>
            <a:br>
              <a:rPr lang="en-US" sz="3600" b="1" dirty="0">
                <a:solidFill>
                  <a:schemeClr val="bg1">
                    <a:lumMod val="95000"/>
                  </a:schemeClr>
                </a:solidFill>
                <a:effectLst/>
                <a:latin typeface="Myriad Pro"/>
                <a:ea typeface="MS Mincho"/>
                <a:cs typeface="Calibri"/>
              </a:rPr>
            </a:br>
            <a:r>
              <a:rPr lang="en-US" sz="3600" b="1" dirty="0">
                <a:solidFill>
                  <a:schemeClr val="bg1">
                    <a:lumMod val="95000"/>
                  </a:schemeClr>
                </a:solidFill>
                <a:effectLst/>
                <a:latin typeface="Myriad Pro"/>
                <a:ea typeface="MS Mincho"/>
                <a:cs typeface="Calibri"/>
              </a:rPr>
              <a:t>Y</a:t>
            </a:r>
            <a:r>
              <a:rPr lang="tr-TR" sz="3600" b="1" dirty="0">
                <a:solidFill>
                  <a:schemeClr val="bg1">
                    <a:lumMod val="95000"/>
                  </a:schemeClr>
                </a:solidFill>
                <a:effectLst/>
                <a:latin typeface="Myriad Pro"/>
                <a:ea typeface="MS Mincho"/>
                <a:cs typeface="Calibri"/>
              </a:rPr>
              <a:t>aya Güvenliği: Faktörler ve Dağılım</a:t>
            </a:r>
            <a:br>
              <a:rPr lang="en-US" sz="3600" b="1" dirty="0">
                <a:solidFill>
                  <a:schemeClr val="bg1">
                    <a:lumMod val="95000"/>
                  </a:schemeClr>
                </a:solidFill>
                <a:latin typeface="Myriad Pro" panose="020B0503030403020204"/>
                <a:ea typeface="MS Mincho"/>
                <a:cs typeface="Calibri"/>
              </a:rPr>
            </a:br>
            <a:endParaRPr lang="en-GB" dirty="0">
              <a:solidFill>
                <a:schemeClr val="bg1">
                  <a:lumMod val="95000"/>
                </a:schemeClr>
              </a:solidFill>
              <a:cs typeface="Calibri Light"/>
            </a:endParaRPr>
          </a:p>
        </p:txBody>
      </p:sp>
      <p:sp>
        <p:nvSpPr>
          <p:cNvPr id="2" name="Footer Placeholder 1">
            <a:extLst>
              <a:ext uri="{FF2B5EF4-FFF2-40B4-BE49-F238E27FC236}">
                <a16:creationId xmlns:a16="http://schemas.microsoft.com/office/drawing/2014/main" id="{AF9417B4-341E-4E75-3C7E-8C5793A18112}"/>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72482F23-B914-47C6-5A68-E66A33FEB2D6}"/>
              </a:ext>
            </a:extLst>
          </p:cNvPr>
          <p:cNvSpPr>
            <a:spLocks noGrp="1"/>
          </p:cNvSpPr>
          <p:nvPr>
            <p:ph type="sldNum" sz="quarter" idx="12"/>
          </p:nvPr>
        </p:nvSpPr>
        <p:spPr/>
        <p:txBody>
          <a:bodyPr/>
          <a:lstStyle/>
          <a:p>
            <a:fld id="{569C0BE8-202E-4C92-93E1-9D5F02441002}" type="slidenum">
              <a:rPr lang="en-GB" smtClean="0"/>
              <a:t>84</a:t>
            </a:fld>
            <a:endParaRPr lang="en-GB"/>
          </a:p>
        </p:txBody>
      </p:sp>
    </p:spTree>
    <p:extLst>
      <p:ext uri="{BB962C8B-B14F-4D97-AF65-F5344CB8AC3E}">
        <p14:creationId xmlns:p14="http://schemas.microsoft.com/office/powerpoint/2010/main" val="21708263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Yaya Güvenliği</a:t>
            </a:r>
            <a:endParaRPr lang="en-GB" sz="2800" dirty="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tr-TR" sz="2000" dirty="0"/>
              <a:t>En temel ulaşım türü olan yürümenin insan sağlığına birçok faydası bulunmaktadır. Yürümek özellikle </a:t>
            </a:r>
            <a:r>
              <a:rPr lang="tr-TR" sz="2000" dirty="0" err="1"/>
              <a:t>obeziteye</a:t>
            </a:r>
            <a:r>
              <a:rPr lang="tr-TR" sz="2000" dirty="0"/>
              <a:t> ve kronik hastalıklara yakalanma riskini azaltmaktadır. Fakat kentlerde yürümenin yaygınlaştırılması için mutlaka güvenli yürüme alanlarının oluşturulması gerekmektedir. </a:t>
            </a:r>
          </a:p>
          <a:p>
            <a:pPr marL="231775" indent="-231775" algn="just">
              <a:spcBef>
                <a:spcPts val="428"/>
              </a:spcBef>
              <a:spcAft>
                <a:spcPts val="600"/>
              </a:spcAft>
            </a:pPr>
            <a:r>
              <a:rPr lang="tr-TR" sz="2000" dirty="0"/>
              <a:t>Günümüzde ulaşım sistemi tasarımlarının yaya güvenliğini yeterince dikkate almaması nedeniyle, nüfusta ve motorlu taşıt trafiğinde yaşanan artışa paralel olarak, yayalar giderek daha çok trafik kazası tehdidi altında kalmaktadır.</a:t>
            </a:r>
          </a:p>
          <a:p>
            <a:pPr marL="231775" indent="-231775" algn="just">
              <a:spcBef>
                <a:spcPts val="428"/>
              </a:spcBef>
              <a:spcAft>
                <a:spcPts val="600"/>
              </a:spcAft>
            </a:pPr>
            <a:r>
              <a:rPr lang="tr-TR" sz="2000" dirty="0"/>
              <a:t>Yayaların yavaş hareket ediyor olmaları ve çarpışmalara karşı korunmasız olmaları yaşanan kazaların sonuçlarını ciddileştirmektedir. </a:t>
            </a:r>
            <a:r>
              <a:rPr lang="tr-TR" sz="2000" dirty="0" err="1"/>
              <a:t>Elvik</a:t>
            </a:r>
            <a:r>
              <a:rPr lang="tr-TR" sz="2000" dirty="0"/>
              <a:t> (2004) yayaların trafik kazalarında yaralanma riskinin sürücülerin dört katı olduğunu söylemiştir. </a:t>
            </a:r>
          </a:p>
          <a:p>
            <a:pPr marL="231775" indent="-231775" algn="just">
              <a:spcBef>
                <a:spcPts val="428"/>
              </a:spcBef>
              <a:spcAft>
                <a:spcPts val="600"/>
              </a:spcAft>
            </a:pPr>
            <a:endParaRPr lang="tr-TR" sz="1800" dirty="0"/>
          </a:p>
          <a:p>
            <a:pPr marL="0" indent="0" algn="just">
              <a:spcBef>
                <a:spcPts val="428"/>
              </a:spcBef>
              <a:spcAft>
                <a:spcPts val="600"/>
              </a:spcAft>
              <a:buNone/>
            </a:pPr>
            <a:endParaRPr lang="tr-TR" sz="1800" dirty="0"/>
          </a:p>
          <a:p>
            <a:pPr marL="0" indent="0" algn="just">
              <a:buNone/>
            </a:pPr>
            <a:endParaRPr lang="tr-TR" sz="1800" dirty="0"/>
          </a:p>
        </p:txBody>
      </p:sp>
      <p:sp>
        <p:nvSpPr>
          <p:cNvPr id="2" name="Footer Placeholder 1">
            <a:extLst>
              <a:ext uri="{FF2B5EF4-FFF2-40B4-BE49-F238E27FC236}">
                <a16:creationId xmlns:a16="http://schemas.microsoft.com/office/drawing/2014/main" id="{CC92D4F1-994B-FAF5-C72E-E7CE2D8B309D}"/>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2F851D42-8F83-50CB-CADC-4493F4ADD6A2}"/>
              </a:ext>
            </a:extLst>
          </p:cNvPr>
          <p:cNvSpPr>
            <a:spLocks noGrp="1"/>
          </p:cNvSpPr>
          <p:nvPr>
            <p:ph type="sldNum" sz="quarter" idx="12"/>
          </p:nvPr>
        </p:nvSpPr>
        <p:spPr/>
        <p:txBody>
          <a:bodyPr/>
          <a:lstStyle/>
          <a:p>
            <a:fld id="{569C0BE8-202E-4C92-93E1-9D5F02441002}" type="slidenum">
              <a:rPr lang="en-GB" smtClean="0"/>
              <a:t>85</a:t>
            </a:fld>
            <a:endParaRPr lang="en-GB"/>
          </a:p>
        </p:txBody>
      </p:sp>
    </p:spTree>
    <p:extLst>
      <p:ext uri="{BB962C8B-B14F-4D97-AF65-F5344CB8AC3E}">
        <p14:creationId xmlns:p14="http://schemas.microsoft.com/office/powerpoint/2010/main" val="28251666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Yaya Güvenliği</a:t>
            </a:r>
            <a:endParaRPr lang="en-GB" sz="2800" dirty="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1775" indent="-231775" algn="just">
              <a:spcBef>
                <a:spcPts val="428"/>
              </a:spcBef>
              <a:spcAft>
                <a:spcPts val="600"/>
              </a:spcAft>
            </a:pPr>
            <a:r>
              <a:rPr lang="tr-TR" sz="2000" dirty="0"/>
              <a:t>Dünya Sağlık Örgütü verilerine göre, trafik kazalarındaki ölümlerin %23’ünü yayalar oluşturmaktadır (WH0, 2023) İstatistikler incelendiğinde yaya güvenliğinin sadece az gelişmiş ülkelerin sorunu olmadığı görülmektedir. Avrupa Birliği-28 ülkelerinde dahi yaya ölümlerinin payı %21’dir (ERSO, 2018).</a:t>
            </a:r>
          </a:p>
          <a:p>
            <a:pPr marL="231775" indent="-231775" algn="just">
              <a:spcBef>
                <a:spcPts val="428"/>
              </a:spcBef>
              <a:spcAft>
                <a:spcPts val="600"/>
              </a:spcAft>
            </a:pPr>
            <a:r>
              <a:rPr lang="tr-TR" sz="2000" dirty="0"/>
              <a:t>Yaşanan ölüm ve yaralanmaların yanı sıra, ekonomik kayıplar dikkate alındığında yaya kazalarının toplum üzerindeki olumsuz etkisi göz ardı edilemeyecek boyutlara ulaşmaktadır. </a:t>
            </a:r>
          </a:p>
          <a:p>
            <a:pPr marL="231775" indent="-231775" algn="just">
              <a:spcBef>
                <a:spcPts val="428"/>
              </a:spcBef>
              <a:spcAft>
                <a:spcPts val="600"/>
              </a:spcAft>
            </a:pPr>
            <a:r>
              <a:rPr lang="tr-TR" sz="2000" dirty="0"/>
              <a:t>Yaya kazalarının sonuçlarını azaltılabilmesi için ortak hareket edilerek etkili karayolu güvenlik stratejilerinin geliştirilmesi gerekmektedir. </a:t>
            </a:r>
          </a:p>
          <a:p>
            <a:pPr marL="231775" indent="-231775" algn="just">
              <a:spcBef>
                <a:spcPts val="428"/>
              </a:spcBef>
              <a:spcAft>
                <a:spcPts val="600"/>
              </a:spcAft>
            </a:pPr>
            <a:r>
              <a:rPr lang="tr-TR" sz="2000" dirty="0"/>
              <a:t>Geliştirilecek stratejilerin etkili olabilmesi yaşanan kazalara etki eden faktörlerin doğru bir şekilde belirlenmesine bağlıdır. </a:t>
            </a:r>
          </a:p>
          <a:p>
            <a:pPr marL="231775" indent="-231775" algn="just">
              <a:spcBef>
                <a:spcPts val="428"/>
              </a:spcBef>
              <a:spcAft>
                <a:spcPts val="600"/>
              </a:spcAft>
            </a:pPr>
            <a:r>
              <a:rPr lang="tr-TR" sz="2000" dirty="0"/>
              <a:t>Trafik güvenliği çalışmalarının incelenen bölgeye özgü olduğu, sonuçlarının bir bölgeden diğerine her zaman kolaylıkla adapte edilemeyeceği unutulmamalıdır.</a:t>
            </a:r>
          </a:p>
          <a:p>
            <a:pPr marL="0" indent="0" algn="just">
              <a:spcBef>
                <a:spcPts val="428"/>
              </a:spcBef>
              <a:spcAft>
                <a:spcPts val="600"/>
              </a:spcAft>
              <a:buNone/>
            </a:pPr>
            <a:endParaRPr lang="tr-TR" sz="1800" dirty="0"/>
          </a:p>
          <a:p>
            <a:pPr marL="0" indent="0" algn="just">
              <a:buNone/>
            </a:pPr>
            <a:endParaRPr lang="tr-TR" sz="1800" dirty="0"/>
          </a:p>
        </p:txBody>
      </p:sp>
      <p:sp>
        <p:nvSpPr>
          <p:cNvPr id="2" name="Footer Placeholder 1">
            <a:extLst>
              <a:ext uri="{FF2B5EF4-FFF2-40B4-BE49-F238E27FC236}">
                <a16:creationId xmlns:a16="http://schemas.microsoft.com/office/drawing/2014/main" id="{25A2D32F-5D1E-84DB-06A8-E560C21D2EC8}"/>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298DFD1C-4712-F13D-4A5C-15E4A9383CFB}"/>
              </a:ext>
            </a:extLst>
          </p:cNvPr>
          <p:cNvSpPr>
            <a:spLocks noGrp="1"/>
          </p:cNvSpPr>
          <p:nvPr>
            <p:ph type="sldNum" sz="quarter" idx="12"/>
          </p:nvPr>
        </p:nvSpPr>
        <p:spPr/>
        <p:txBody>
          <a:bodyPr/>
          <a:lstStyle/>
          <a:p>
            <a:fld id="{569C0BE8-202E-4C92-93E1-9D5F02441002}" type="slidenum">
              <a:rPr lang="en-GB" smtClean="0"/>
              <a:t>86</a:t>
            </a:fld>
            <a:endParaRPr lang="en-GB"/>
          </a:p>
        </p:txBody>
      </p:sp>
    </p:spTree>
    <p:extLst>
      <p:ext uri="{BB962C8B-B14F-4D97-AF65-F5344CB8AC3E}">
        <p14:creationId xmlns:p14="http://schemas.microsoft.com/office/powerpoint/2010/main" val="8250227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a typeface="Open Sans Light" panose="020B0306030504020204" pitchFamily="34" charset="0"/>
              <a:cs typeface="Open Sans Light" panose="020B0306030504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87413"/>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marL="0" marR="0" lvl="0" indent="0" algn="l" defTabSz="990571" rtl="0" eaLnBrk="1" fontAlgn="auto" latinLnBrk="0" hangingPunct="1">
              <a:lnSpc>
                <a:spcPct val="100000"/>
              </a:lnSpc>
              <a:spcBef>
                <a:spcPts val="600"/>
              </a:spcBef>
              <a:spcAft>
                <a:spcPts val="0"/>
              </a:spcAft>
              <a:buClrTx/>
              <a:buSzPct val="100000"/>
              <a:buFont typeface="Arial" panose="020B0604020202020204" pitchFamily="34" charset="0"/>
              <a:buNone/>
              <a:tabLst/>
              <a:defRPr/>
            </a:pPr>
            <a:r>
              <a:rPr kumimoji="0" lang="tr-TR" sz="2800" b="1" i="0" u="none" strike="noStrike" kern="1200" cap="none" spc="0" normalizeH="0" baseline="0" noProof="0" dirty="0">
                <a:ln>
                  <a:noFill/>
                </a:ln>
                <a:solidFill>
                  <a:srgbClr val="00717F"/>
                </a:solidFill>
                <a:effectLst/>
                <a:uLnTx/>
                <a:uFillTx/>
                <a:latin typeface="Myriad Pro" panose="020B0503030403020204" pitchFamily="34" charset="0"/>
                <a:ea typeface="Open Sans Extrabold"/>
                <a:cs typeface="Open Sans Extrabold"/>
              </a:rPr>
              <a:t>Literatür – Çarpışma Hızı</a:t>
            </a:r>
            <a:endParaRPr kumimoji="0" lang="en-GB" sz="2800" b="1" i="0" u="none" strike="noStrike" kern="1200" cap="none" spc="0" normalizeH="0" baseline="0" noProof="0" dirty="0">
              <a:ln>
                <a:noFill/>
              </a:ln>
              <a:solidFill>
                <a:srgbClr val="00717F"/>
              </a:solidFill>
              <a:effectLst/>
              <a:uLnTx/>
              <a:uFillTx/>
              <a:latin typeface="Myriad Pro" panose="020B0503030403020204" pitchFamily="34" charset="0"/>
              <a:ea typeface="Open Sans Extrabold"/>
              <a:cs typeface="Open Sans Extrabold"/>
            </a:endParaRPr>
          </a:p>
        </p:txBody>
      </p:sp>
      <p:pic>
        <p:nvPicPr>
          <p:cNvPr id="4" name="Picture 3">
            <a:extLst>
              <a:ext uri="{FF2B5EF4-FFF2-40B4-BE49-F238E27FC236}">
                <a16:creationId xmlns:a16="http://schemas.microsoft.com/office/drawing/2014/main" id="{90FDF028-13B0-2F7B-92DA-915DD61A244C}"/>
              </a:ext>
            </a:extLst>
          </p:cNvPr>
          <p:cNvPicPr>
            <a:picLocks noChangeAspect="1"/>
          </p:cNvPicPr>
          <p:nvPr/>
        </p:nvPicPr>
        <p:blipFill>
          <a:blip r:embed="rId3"/>
          <a:stretch>
            <a:fillRect/>
          </a:stretch>
        </p:blipFill>
        <p:spPr>
          <a:xfrm>
            <a:off x="2977392" y="1660777"/>
            <a:ext cx="6165497" cy="4073271"/>
          </a:xfrm>
          <a:prstGeom prst="rect">
            <a:avLst/>
          </a:prstGeom>
        </p:spPr>
      </p:pic>
      <p:sp>
        <p:nvSpPr>
          <p:cNvPr id="5" name="2 İçerik Yer Tutucusu">
            <a:extLst>
              <a:ext uri="{FF2B5EF4-FFF2-40B4-BE49-F238E27FC236}">
                <a16:creationId xmlns:a16="http://schemas.microsoft.com/office/drawing/2014/main" id="{738E8756-2D90-B5C9-1211-945F016330C0}"/>
              </a:ext>
            </a:extLst>
          </p:cNvPr>
          <p:cNvSpPr txBox="1">
            <a:spLocks/>
          </p:cNvSpPr>
          <p:nvPr/>
        </p:nvSpPr>
        <p:spPr bwMode="auto">
          <a:xfrm>
            <a:off x="8462682" y="5684635"/>
            <a:ext cx="3729318" cy="45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eaLnBrk="1" hangingPunct="1">
              <a:spcAft>
                <a:spcPts val="600"/>
              </a:spcAft>
              <a:buNone/>
            </a:pPr>
            <a:r>
              <a:rPr lang="tr-TR" sz="1800" dirty="0">
                <a:latin typeface="Calibri" panose="020F0502020204030204" pitchFamily="34" charset="0"/>
              </a:rPr>
              <a:t>Kaynak: </a:t>
            </a:r>
            <a:r>
              <a:rPr lang="tr-TR" sz="1800" dirty="0" err="1">
                <a:solidFill>
                  <a:srgbClr val="E67E22"/>
                </a:solidFill>
                <a:latin typeface="Calibri" panose="020F0502020204030204" pitchFamily="34" charset="0"/>
              </a:rPr>
              <a:t>Rosen</a:t>
            </a:r>
            <a:r>
              <a:rPr lang="tr-TR" sz="1800" dirty="0">
                <a:solidFill>
                  <a:srgbClr val="E67E22"/>
                </a:solidFill>
                <a:latin typeface="Calibri" panose="020F0502020204030204" pitchFamily="34" charset="0"/>
              </a:rPr>
              <a:t> ve </a:t>
            </a:r>
            <a:r>
              <a:rPr lang="tr-TR" sz="1800" dirty="0" err="1">
                <a:solidFill>
                  <a:srgbClr val="E67E22"/>
                </a:solidFill>
                <a:latin typeface="Calibri" panose="020F0502020204030204" pitchFamily="34" charset="0"/>
              </a:rPr>
              <a:t>Sander</a:t>
            </a:r>
            <a:r>
              <a:rPr lang="tr-TR" sz="1800" dirty="0">
                <a:solidFill>
                  <a:srgbClr val="E67E22"/>
                </a:solidFill>
                <a:latin typeface="Calibri" panose="020F0502020204030204" pitchFamily="34" charset="0"/>
              </a:rPr>
              <a:t> (2009)</a:t>
            </a:r>
          </a:p>
        </p:txBody>
      </p:sp>
      <p:sp>
        <p:nvSpPr>
          <p:cNvPr id="2" name="Footer Placeholder 1">
            <a:extLst>
              <a:ext uri="{FF2B5EF4-FFF2-40B4-BE49-F238E27FC236}">
                <a16:creationId xmlns:a16="http://schemas.microsoft.com/office/drawing/2014/main" id="{23015B9A-9A46-D116-9048-5E76B65838C0}"/>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02C0A25E-D960-E2C0-E3B5-FFBEA7B2914A}"/>
              </a:ext>
            </a:extLst>
          </p:cNvPr>
          <p:cNvSpPr>
            <a:spLocks noGrp="1"/>
          </p:cNvSpPr>
          <p:nvPr>
            <p:ph type="sldNum" sz="quarter" idx="12"/>
          </p:nvPr>
        </p:nvSpPr>
        <p:spPr/>
        <p:txBody>
          <a:bodyPr/>
          <a:lstStyle/>
          <a:p>
            <a:fld id="{569C0BE8-202E-4C92-93E1-9D5F02441002}" type="slidenum">
              <a:rPr lang="en-GB" smtClean="0"/>
              <a:t>87</a:t>
            </a:fld>
            <a:endParaRPr lang="en-GB"/>
          </a:p>
        </p:txBody>
      </p:sp>
    </p:spTree>
    <p:extLst>
      <p:ext uri="{BB962C8B-B14F-4D97-AF65-F5344CB8AC3E}">
        <p14:creationId xmlns:p14="http://schemas.microsoft.com/office/powerpoint/2010/main" val="32138220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a typeface="Open Sans Light" panose="020B0306030504020204" pitchFamily="34" charset="0"/>
              <a:cs typeface="Open Sans Light" panose="020B0306030504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marL="0" marR="0" lvl="0" indent="0" algn="l" defTabSz="990571" rtl="0" eaLnBrk="1" fontAlgn="auto" latinLnBrk="0" hangingPunct="1">
              <a:lnSpc>
                <a:spcPct val="100000"/>
              </a:lnSpc>
              <a:spcBef>
                <a:spcPts val="600"/>
              </a:spcBef>
              <a:spcAft>
                <a:spcPts val="0"/>
              </a:spcAft>
              <a:buClrTx/>
              <a:buSzPct val="100000"/>
              <a:buFont typeface="Arial" panose="020B0604020202020204" pitchFamily="34" charset="0"/>
              <a:buNone/>
              <a:tabLst/>
              <a:defRPr/>
            </a:pPr>
            <a:r>
              <a:rPr kumimoji="0" lang="tr-TR" sz="2800" b="1" i="0" u="none" strike="noStrike" kern="1200" cap="none" spc="0" normalizeH="0" baseline="0" noProof="0" dirty="0">
                <a:ln>
                  <a:noFill/>
                </a:ln>
                <a:solidFill>
                  <a:srgbClr val="00717F"/>
                </a:solidFill>
                <a:effectLst/>
                <a:uLnTx/>
                <a:uFillTx/>
                <a:latin typeface="Myriad Pro" panose="020B0503030403020204" pitchFamily="34" charset="0"/>
                <a:ea typeface="Open Sans Extrabold"/>
                <a:cs typeface="Open Sans Extrabold"/>
              </a:rPr>
              <a:t>Literatür – Cinsiyet</a:t>
            </a:r>
            <a:endParaRPr kumimoji="0" lang="en-GB" sz="2800" b="1" i="0" u="none" strike="noStrike" kern="1200" cap="none" spc="0" normalizeH="0" baseline="0" noProof="0" dirty="0">
              <a:ln>
                <a:noFill/>
              </a:ln>
              <a:solidFill>
                <a:srgbClr val="00717F"/>
              </a:solidFill>
              <a:effectLst/>
              <a:uLnTx/>
              <a:uFillTx/>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spcAft>
                <a:spcPts val="600"/>
              </a:spcAft>
            </a:pPr>
            <a:r>
              <a:rPr lang="tr-TR" sz="2000" b="0" i="0" u="none" strike="noStrike" baseline="0" dirty="0"/>
              <a:t>Çoğunlukla erkeklerin yol kenarında veya karşıdan karşıya geçerken sergiledikleri riskli</a:t>
            </a:r>
            <a:r>
              <a:rPr lang="tr-TR" sz="2000" dirty="0"/>
              <a:t> </a:t>
            </a:r>
            <a:r>
              <a:rPr lang="tr-TR" sz="2000" b="0" i="0" u="none" strike="noStrike" baseline="0" dirty="0"/>
              <a:t>davranışlar sonucu ciddi yaralanmalı ve ölümlü yaya kazalarına karışma olasılığının daha yüksek olduğu belirtilmiştir (Eluru vd., 2008)</a:t>
            </a:r>
          </a:p>
          <a:p>
            <a:pPr algn="just">
              <a:spcAft>
                <a:spcPts val="600"/>
              </a:spcAft>
            </a:pPr>
            <a:r>
              <a:rPr lang="tr-TR" sz="2000" b="0" i="0" u="none" strike="noStrike" baseline="0" dirty="0"/>
              <a:t>Bazı çalışmalarda kadınların, vücut</a:t>
            </a:r>
            <a:r>
              <a:rPr lang="tr-TR" sz="2000" dirty="0"/>
              <a:t> </a:t>
            </a:r>
            <a:r>
              <a:rPr lang="tr-TR" sz="2000" b="0" i="0" u="none" strike="noStrike" baseline="0" dirty="0"/>
              <a:t>dirençlerinin zayıf olması nedeniyle, daha yüksek olasılıkla ciddi yaralanmalı ve ölümlü yaya kazalarına karıştığı sonucuna ulaşılmıştır (</a:t>
            </a:r>
            <a:r>
              <a:rPr lang="tr-TR" sz="2000" b="0" i="0" u="none" strike="noStrike" baseline="0" dirty="0" err="1"/>
              <a:t>Sze</a:t>
            </a:r>
            <a:r>
              <a:rPr lang="tr-TR" sz="2000" b="0" i="0" u="none" strike="noStrike" baseline="0" dirty="0"/>
              <a:t> ve </a:t>
            </a:r>
            <a:r>
              <a:rPr lang="tr-TR" sz="2000" b="0" i="0" u="none" strike="noStrike" baseline="0" dirty="0" err="1"/>
              <a:t>Wong</a:t>
            </a:r>
            <a:r>
              <a:rPr lang="tr-TR" sz="2000" b="0" i="0" u="none" strike="noStrike" baseline="0" dirty="0"/>
              <a:t>, 2007). </a:t>
            </a:r>
          </a:p>
          <a:p>
            <a:pPr algn="just">
              <a:spcAft>
                <a:spcPts val="600"/>
              </a:spcAft>
            </a:pPr>
            <a:r>
              <a:rPr lang="tr-TR" sz="2000" b="0" i="0" u="none" strike="noStrike" baseline="0" dirty="0" err="1"/>
              <a:t>Moundon</a:t>
            </a:r>
            <a:r>
              <a:rPr lang="tr-TR" sz="2000" b="0" i="0" u="none" strike="noStrike" baseline="0" dirty="0"/>
              <a:t> vd. (2011) ise kadınların ve</a:t>
            </a:r>
            <a:r>
              <a:rPr lang="tr-TR" sz="2000" dirty="0"/>
              <a:t> </a:t>
            </a:r>
            <a:r>
              <a:rPr lang="tr-TR" sz="2000" b="0" i="0" u="none" strike="noStrike" baseline="0" dirty="0"/>
              <a:t>erkeklerin karıştıkları kazaların yaralanma şiddetleri arasında bir anlamlı bir fark bulmamıştır.</a:t>
            </a:r>
            <a:endParaRPr kumimoji="0" lang="tr-TR" sz="2000" b="0" i="0" u="none" strike="noStrike" kern="1200" cap="none" spc="0" normalizeH="0" baseline="0" dirty="0">
              <a:ln>
                <a:noFill/>
              </a:ln>
              <a:solidFill>
                <a:prstClr val="black"/>
              </a:solidFill>
              <a:effectLst/>
              <a:uLnTx/>
              <a:uFillTx/>
            </a:endParaRPr>
          </a:p>
        </p:txBody>
      </p:sp>
      <p:sp>
        <p:nvSpPr>
          <p:cNvPr id="2" name="Footer Placeholder 1">
            <a:extLst>
              <a:ext uri="{FF2B5EF4-FFF2-40B4-BE49-F238E27FC236}">
                <a16:creationId xmlns:a16="http://schemas.microsoft.com/office/drawing/2014/main" id="{AB38C5D5-72D4-99DB-A6B9-AD8029D394E9}"/>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2E7F7C4E-DCE9-4BA3-DAF6-5EFD2BC187D7}"/>
              </a:ext>
            </a:extLst>
          </p:cNvPr>
          <p:cNvSpPr>
            <a:spLocks noGrp="1"/>
          </p:cNvSpPr>
          <p:nvPr>
            <p:ph type="sldNum" sz="quarter" idx="12"/>
          </p:nvPr>
        </p:nvSpPr>
        <p:spPr/>
        <p:txBody>
          <a:bodyPr/>
          <a:lstStyle/>
          <a:p>
            <a:fld id="{569C0BE8-202E-4C92-93E1-9D5F02441002}" type="slidenum">
              <a:rPr lang="en-GB" smtClean="0"/>
              <a:t>88</a:t>
            </a:fld>
            <a:endParaRPr lang="en-GB"/>
          </a:p>
        </p:txBody>
      </p:sp>
    </p:spTree>
    <p:extLst>
      <p:ext uri="{BB962C8B-B14F-4D97-AF65-F5344CB8AC3E}">
        <p14:creationId xmlns:p14="http://schemas.microsoft.com/office/powerpoint/2010/main" val="30922303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a typeface="Open Sans Light" panose="020B0306030504020204" pitchFamily="34" charset="0"/>
              <a:cs typeface="Open Sans Light" panose="020B0306030504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marL="0" marR="0" lvl="0" indent="0" algn="l" defTabSz="990571" rtl="0" eaLnBrk="1" fontAlgn="auto" latinLnBrk="0" hangingPunct="1">
              <a:lnSpc>
                <a:spcPct val="100000"/>
              </a:lnSpc>
              <a:spcBef>
                <a:spcPts val="600"/>
              </a:spcBef>
              <a:spcAft>
                <a:spcPts val="0"/>
              </a:spcAft>
              <a:buClrTx/>
              <a:buSzPct val="100000"/>
              <a:buFont typeface="Arial" panose="020B0604020202020204" pitchFamily="34" charset="0"/>
              <a:buNone/>
              <a:tabLst/>
              <a:defRPr/>
            </a:pPr>
            <a:r>
              <a:rPr kumimoji="0" lang="tr-TR" sz="2800" b="1" i="0" u="none" strike="noStrike" kern="1200" cap="none" spc="0" normalizeH="0" baseline="0" noProof="0" dirty="0">
                <a:ln>
                  <a:noFill/>
                </a:ln>
                <a:solidFill>
                  <a:srgbClr val="00717F"/>
                </a:solidFill>
                <a:effectLst/>
                <a:uLnTx/>
                <a:uFillTx/>
                <a:latin typeface="Myriad Pro" panose="020B0503030403020204" pitchFamily="34" charset="0"/>
                <a:ea typeface="Open Sans Extrabold"/>
                <a:cs typeface="Open Sans Extrabold"/>
              </a:rPr>
              <a:t>Literatür – Yaş</a:t>
            </a:r>
            <a:endParaRPr kumimoji="0" lang="en-GB" sz="2800" b="1" i="0" u="none" strike="noStrike" kern="1200" cap="none" spc="0" normalizeH="0" baseline="0" noProof="0" dirty="0">
              <a:ln>
                <a:noFill/>
              </a:ln>
              <a:solidFill>
                <a:srgbClr val="00717F"/>
              </a:solidFill>
              <a:effectLst/>
              <a:uLnTx/>
              <a:uFillTx/>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spcAft>
                <a:spcPts val="600"/>
              </a:spcAft>
            </a:pPr>
            <a:r>
              <a:rPr lang="tr-TR" sz="2000" dirty="0"/>
              <a:t>Eluru vd. (2008) yaşın, yaya kazalarının yaralanma şiddetini belirleyen en önemli parametre olduğunu söylemiştir. </a:t>
            </a:r>
          </a:p>
          <a:p>
            <a:pPr algn="just">
              <a:spcAft>
                <a:spcPts val="600"/>
              </a:spcAft>
            </a:pPr>
            <a:r>
              <a:rPr lang="tr-TR" sz="2000" dirty="0"/>
              <a:t>Çalışmalar yayaların yaşları arttıkça yaralanma şiddetinin arttığını göstermiştir (Kim vd., 2010). Yaşlıların karıştığı kazaların şiddetinin yüksek olması, yaşlıların algısal yeteneklerinde oluşan zayıflamalar sonucu risk alarak tehlikeli durumlarda karşıdan karşıya geçmeye çalışmalarıyla ve vücutlarının çarpışmalara karşı daha kırılgan olmasıyla açıklanmaktadır.</a:t>
            </a:r>
          </a:p>
          <a:p>
            <a:pPr algn="just">
              <a:spcAft>
                <a:spcPts val="600"/>
              </a:spcAft>
            </a:pPr>
            <a:r>
              <a:rPr lang="tr-TR" sz="2000" dirty="0" err="1"/>
              <a:t>Wazana</a:t>
            </a:r>
            <a:r>
              <a:rPr lang="tr-TR" sz="2000" dirty="0"/>
              <a:t> vd. (2000) çocukların en yüksek yaya kazası şiddetine maruz kalan grup olduğunu bulmuştur.</a:t>
            </a:r>
          </a:p>
          <a:p>
            <a:pPr algn="just">
              <a:spcAft>
                <a:spcPts val="600"/>
              </a:spcAft>
            </a:pPr>
            <a:r>
              <a:rPr lang="tr-TR" sz="2000" dirty="0" err="1"/>
              <a:t>Yasmin</a:t>
            </a:r>
            <a:r>
              <a:rPr lang="tr-TR" sz="2000" dirty="0"/>
              <a:t> vd. (2014) yaya kazasına karışan bireylerin 18 yaş ve altında olmasının yaralanma şiddetini azalttığı sonucuna ulaşmıştır.</a:t>
            </a:r>
          </a:p>
        </p:txBody>
      </p:sp>
      <p:sp>
        <p:nvSpPr>
          <p:cNvPr id="2" name="Footer Placeholder 1">
            <a:extLst>
              <a:ext uri="{FF2B5EF4-FFF2-40B4-BE49-F238E27FC236}">
                <a16:creationId xmlns:a16="http://schemas.microsoft.com/office/drawing/2014/main" id="{5D6C6196-48F8-4EAF-EFCC-B571682C115D}"/>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BEBBF652-9FC5-063F-D196-C8EA8D60E86B}"/>
              </a:ext>
            </a:extLst>
          </p:cNvPr>
          <p:cNvSpPr>
            <a:spLocks noGrp="1"/>
          </p:cNvSpPr>
          <p:nvPr>
            <p:ph type="sldNum" sz="quarter" idx="12"/>
          </p:nvPr>
        </p:nvSpPr>
        <p:spPr/>
        <p:txBody>
          <a:bodyPr/>
          <a:lstStyle/>
          <a:p>
            <a:fld id="{569C0BE8-202E-4C92-93E1-9D5F02441002}" type="slidenum">
              <a:rPr lang="en-GB" smtClean="0"/>
              <a:t>89</a:t>
            </a:fld>
            <a:endParaRPr lang="en-GB"/>
          </a:p>
        </p:txBody>
      </p:sp>
    </p:spTree>
    <p:extLst>
      <p:ext uri="{BB962C8B-B14F-4D97-AF65-F5344CB8AC3E}">
        <p14:creationId xmlns:p14="http://schemas.microsoft.com/office/powerpoint/2010/main" val="4818569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9012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Sıfır Vizyonu</a:t>
            </a:r>
          </a:p>
          <a:p>
            <a:pPr>
              <a:defRPr/>
            </a:pPr>
            <a:endParaRPr lang="en-GB" dirty="0">
              <a:solidFill>
                <a:srgbClr val="00717F"/>
              </a:solidFill>
              <a:latin typeface="Myriad Pro" panose="020B0503030403020204" pitchFamily="34" charset="0"/>
            </a:endParaRPr>
          </a:p>
        </p:txBody>
      </p:sp>
      <p:sp>
        <p:nvSpPr>
          <p:cNvPr id="7" name="TextBox 6">
            <a:extLst>
              <a:ext uri="{FF2B5EF4-FFF2-40B4-BE49-F238E27FC236}">
                <a16:creationId xmlns:a16="http://schemas.microsoft.com/office/drawing/2014/main" id="{ACE3B85A-0B6F-AAB3-D491-93BC8BA3D32B}"/>
              </a:ext>
            </a:extLst>
          </p:cNvPr>
          <p:cNvSpPr txBox="1"/>
          <p:nvPr/>
        </p:nvSpPr>
        <p:spPr>
          <a:xfrm>
            <a:off x="286870" y="2166229"/>
            <a:ext cx="11546541" cy="3724096"/>
          </a:xfrm>
          <a:prstGeom prst="rect">
            <a:avLst/>
          </a:prstGeom>
          <a:noFill/>
        </p:spPr>
        <p:txBody>
          <a:bodyPr wrap="square">
            <a:spAutoFit/>
          </a:bodyPr>
          <a:lstStyle/>
          <a:p>
            <a:pPr algn="just" fontAlgn="base">
              <a:spcBef>
                <a:spcPct val="20000"/>
              </a:spcBef>
              <a:spcAft>
                <a:spcPts val="1200"/>
              </a:spcAft>
            </a:pPr>
            <a:r>
              <a:rPr lang="tr-TR" sz="2000" dirty="0"/>
              <a:t>1990'larda, yol güvenliği emniyet kemerleri, çocuk koltukları ve hava yastıkları gibi teknolojik önlemlere odaklanmıştı..</a:t>
            </a:r>
          </a:p>
          <a:p>
            <a:pPr algn="just" fontAlgn="base">
              <a:spcBef>
                <a:spcPct val="20000"/>
              </a:spcBef>
              <a:spcAft>
                <a:spcPts val="1200"/>
              </a:spcAft>
            </a:pPr>
            <a:r>
              <a:rPr lang="tr-TR" sz="2000" dirty="0"/>
              <a:t>Bu önlemler, bazen "ikinci çarpışma" olarak adlandırılan, araç içindeki yolcuların kaza anından sonraki anlarda yaşadığı çarpmanın etkisini yumuşatıyordu.  </a:t>
            </a:r>
          </a:p>
          <a:p>
            <a:pPr algn="just" fontAlgn="base">
              <a:spcBef>
                <a:spcPct val="20000"/>
              </a:spcBef>
              <a:spcAft>
                <a:spcPts val="1200"/>
              </a:spcAft>
            </a:pPr>
            <a:r>
              <a:rPr lang="tr-TR" sz="2000" dirty="0"/>
              <a:t>Tingvall, bu yaklaşımın yeterince ileri gitmediğini biliyordu. "Araç her şeyi çözemez" </a:t>
            </a:r>
            <a:r>
              <a:rPr lang="tr-TR" sz="2000" dirty="0" err="1"/>
              <a:t>düşencesine</a:t>
            </a:r>
            <a:r>
              <a:rPr lang="tr-TR" sz="2000" dirty="0"/>
              <a:t> sahipti..</a:t>
            </a:r>
          </a:p>
          <a:p>
            <a:pPr algn="just" fontAlgn="base">
              <a:spcBef>
                <a:spcPct val="20000"/>
              </a:spcBef>
              <a:spcAft>
                <a:spcPts val="1200"/>
              </a:spcAft>
            </a:pPr>
            <a:r>
              <a:rPr lang="tr-TR" sz="2000" dirty="0"/>
              <a:t>"Araçtaki güvenlik ağı sınırlıdır." </a:t>
            </a:r>
          </a:p>
          <a:p>
            <a:pPr algn="just" fontAlgn="base">
              <a:spcBef>
                <a:spcPct val="20000"/>
              </a:spcBef>
              <a:spcAft>
                <a:spcPts val="1200"/>
              </a:spcAft>
            </a:pPr>
            <a:r>
              <a:rPr lang="tr-TR" sz="2000" dirty="0"/>
              <a:t>Hız yapan bir kütlenin yapılı çevre ile birleşmesi ve yol koşulları ile sürücünün davranışları gibi birçok değişkenin yanı sıra aracın güvenlik özellikleriyle birleşmesi sonucunda yaralanmaların meydana geldiğini gördü.</a:t>
            </a:r>
            <a:endParaRPr lang="tr-TR" sz="2000" dirty="0">
              <a:latin typeface="Calibri" panose="020F0502020204030204" pitchFamily="34" charset="0"/>
            </a:endParaRPr>
          </a:p>
        </p:txBody>
      </p:sp>
      <p:sp>
        <p:nvSpPr>
          <p:cNvPr id="2" name="Footer Placeholder 1">
            <a:extLst>
              <a:ext uri="{FF2B5EF4-FFF2-40B4-BE49-F238E27FC236}">
                <a16:creationId xmlns:a16="http://schemas.microsoft.com/office/drawing/2014/main" id="{27B1223D-80AD-7764-0011-D5023DAF3875}"/>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840A62AF-C93C-45A2-B3F8-DFF5178B094E}"/>
              </a:ext>
            </a:extLst>
          </p:cNvPr>
          <p:cNvSpPr>
            <a:spLocks noGrp="1"/>
          </p:cNvSpPr>
          <p:nvPr>
            <p:ph type="sldNum" sz="quarter" idx="12"/>
          </p:nvPr>
        </p:nvSpPr>
        <p:spPr/>
        <p:txBody>
          <a:bodyPr/>
          <a:lstStyle/>
          <a:p>
            <a:fld id="{569C0BE8-202E-4C92-93E1-9D5F02441002}" type="slidenum">
              <a:rPr lang="en-GB" smtClean="0"/>
              <a:t>9</a:t>
            </a:fld>
            <a:endParaRPr lang="en-GB"/>
          </a:p>
        </p:txBody>
      </p:sp>
    </p:spTree>
    <p:extLst>
      <p:ext uri="{BB962C8B-B14F-4D97-AF65-F5344CB8AC3E}">
        <p14:creationId xmlns:p14="http://schemas.microsoft.com/office/powerpoint/2010/main" val="5569118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a typeface="Open Sans Light" panose="020B0306030504020204" pitchFamily="34" charset="0"/>
              <a:cs typeface="Open Sans Light" panose="020B0306030504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marL="0" marR="0" lvl="0" indent="0" algn="l" defTabSz="990571" rtl="0" eaLnBrk="1" fontAlgn="auto" latinLnBrk="0" hangingPunct="1">
              <a:lnSpc>
                <a:spcPct val="100000"/>
              </a:lnSpc>
              <a:spcBef>
                <a:spcPts val="600"/>
              </a:spcBef>
              <a:spcAft>
                <a:spcPts val="0"/>
              </a:spcAft>
              <a:buClrTx/>
              <a:buSzPct val="100000"/>
              <a:buFont typeface="Arial" panose="020B0604020202020204" pitchFamily="34" charset="0"/>
              <a:buNone/>
              <a:tabLst/>
              <a:defRPr/>
            </a:pPr>
            <a:r>
              <a:rPr kumimoji="0" lang="tr-TR" sz="2800" b="1" i="0" u="none" strike="noStrike" kern="1200" cap="none" spc="0" normalizeH="0" baseline="0" noProof="0" dirty="0">
                <a:ln>
                  <a:noFill/>
                </a:ln>
                <a:solidFill>
                  <a:srgbClr val="00717F"/>
                </a:solidFill>
                <a:effectLst/>
                <a:uLnTx/>
                <a:uFillTx/>
                <a:latin typeface="Myriad Pro" panose="020B0503030403020204" pitchFamily="34" charset="0"/>
                <a:ea typeface="Open Sans Extrabold"/>
                <a:cs typeface="Open Sans Extrabold"/>
              </a:rPr>
              <a:t>Literatür – Kusurlar</a:t>
            </a:r>
            <a:endParaRPr kumimoji="0" lang="en-GB" sz="2800" b="1" i="0" u="none" strike="noStrike" kern="1200" cap="none" spc="0" normalizeH="0" baseline="0" noProof="0" dirty="0">
              <a:ln>
                <a:noFill/>
              </a:ln>
              <a:solidFill>
                <a:srgbClr val="00717F"/>
              </a:solidFill>
              <a:effectLst/>
              <a:uLnTx/>
              <a:uFillTx/>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spcAft>
                <a:spcPts val="600"/>
              </a:spcAft>
            </a:pPr>
            <a:r>
              <a:rPr lang="tr-TR" sz="2000" dirty="0"/>
              <a:t>Kim vd. (2008), Salon ve </a:t>
            </a:r>
            <a:r>
              <a:rPr lang="tr-TR" sz="2000" dirty="0" err="1"/>
              <a:t>McIntrye</a:t>
            </a:r>
            <a:r>
              <a:rPr lang="tr-TR" sz="2000" dirty="0"/>
              <a:t> (2018) yayaların kusurunun bulunmasının yaya kazalarının şiddetini arttırdığını söylemiştir. </a:t>
            </a:r>
          </a:p>
          <a:p>
            <a:pPr algn="just">
              <a:spcAft>
                <a:spcPts val="600"/>
              </a:spcAft>
            </a:pPr>
            <a:r>
              <a:rPr lang="tr-TR" sz="2000" dirty="0"/>
              <a:t>Çalışmalar sürücüler kadar yayaların da alkollü olmasının yaya kazalarının gerçekleşme riskini ve şiddetini önemli derecede arttırdığı göstermiştir (</a:t>
            </a:r>
            <a:r>
              <a:rPr lang="tr-TR" sz="2000" dirty="0" err="1"/>
              <a:t>Jang</a:t>
            </a:r>
            <a:r>
              <a:rPr lang="tr-TR" sz="2000" dirty="0"/>
              <a:t> vd., 2013). </a:t>
            </a:r>
            <a:r>
              <a:rPr lang="tr-TR" sz="2000" dirty="0" err="1"/>
              <a:t>Öström</a:t>
            </a:r>
            <a:r>
              <a:rPr lang="tr-TR" sz="2000" dirty="0"/>
              <a:t> ve </a:t>
            </a:r>
            <a:r>
              <a:rPr lang="tr-TR" sz="2000" dirty="0" err="1"/>
              <a:t>Eriksson</a:t>
            </a:r>
            <a:r>
              <a:rPr lang="tr-TR" sz="2000" dirty="0"/>
              <a:t> (2001) alkollü yayaların kazalarda daha çok kafa darbesi aldıklarını ve daha şiddetli yaralanmalara maruz kaldıklarını vurgulamıştır. </a:t>
            </a:r>
          </a:p>
        </p:txBody>
      </p:sp>
      <p:sp>
        <p:nvSpPr>
          <p:cNvPr id="2" name="Footer Placeholder 1">
            <a:extLst>
              <a:ext uri="{FF2B5EF4-FFF2-40B4-BE49-F238E27FC236}">
                <a16:creationId xmlns:a16="http://schemas.microsoft.com/office/drawing/2014/main" id="{7DCA513D-78EA-247C-7481-FF021217064D}"/>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410A0BDA-EA02-016A-5226-D15F9DF2E365}"/>
              </a:ext>
            </a:extLst>
          </p:cNvPr>
          <p:cNvSpPr>
            <a:spLocks noGrp="1"/>
          </p:cNvSpPr>
          <p:nvPr>
            <p:ph type="sldNum" sz="quarter" idx="12"/>
          </p:nvPr>
        </p:nvSpPr>
        <p:spPr/>
        <p:txBody>
          <a:bodyPr/>
          <a:lstStyle/>
          <a:p>
            <a:fld id="{569C0BE8-202E-4C92-93E1-9D5F02441002}" type="slidenum">
              <a:rPr lang="en-GB" smtClean="0"/>
              <a:t>90</a:t>
            </a:fld>
            <a:endParaRPr lang="en-GB"/>
          </a:p>
        </p:txBody>
      </p:sp>
    </p:spTree>
    <p:extLst>
      <p:ext uri="{BB962C8B-B14F-4D97-AF65-F5344CB8AC3E}">
        <p14:creationId xmlns:p14="http://schemas.microsoft.com/office/powerpoint/2010/main" val="11519248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a typeface="Open Sans Light" panose="020B0306030504020204" pitchFamily="34" charset="0"/>
              <a:cs typeface="Open Sans Light" panose="020B0306030504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marL="0" marR="0" lvl="0" indent="0" algn="l" defTabSz="990571" rtl="0" eaLnBrk="1" fontAlgn="auto" latinLnBrk="0" hangingPunct="1">
              <a:lnSpc>
                <a:spcPct val="100000"/>
              </a:lnSpc>
              <a:spcBef>
                <a:spcPts val="600"/>
              </a:spcBef>
              <a:spcAft>
                <a:spcPts val="0"/>
              </a:spcAft>
              <a:buClrTx/>
              <a:buSzPct val="100000"/>
              <a:buFont typeface="Arial" panose="020B0604020202020204" pitchFamily="34" charset="0"/>
              <a:buNone/>
              <a:tabLst/>
              <a:defRPr/>
            </a:pPr>
            <a:r>
              <a:rPr kumimoji="0" lang="tr-TR" sz="2800" b="1" i="0" u="none" strike="noStrike" kern="1200" cap="none" spc="0" normalizeH="0" baseline="0" noProof="0" dirty="0">
                <a:ln>
                  <a:noFill/>
                </a:ln>
                <a:solidFill>
                  <a:srgbClr val="00717F"/>
                </a:solidFill>
                <a:effectLst/>
                <a:uLnTx/>
                <a:uFillTx/>
                <a:latin typeface="Myriad Pro" panose="020B0503030403020204" pitchFamily="34" charset="0"/>
                <a:ea typeface="Open Sans Extrabold"/>
                <a:cs typeface="Open Sans Extrabold"/>
              </a:rPr>
              <a:t>Literatür – Taşıt Türü</a:t>
            </a:r>
            <a:endParaRPr kumimoji="0" lang="en-GB" sz="2800" b="1" i="0" u="none" strike="noStrike" kern="1200" cap="none" spc="0" normalizeH="0" baseline="0" noProof="0" dirty="0">
              <a:ln>
                <a:noFill/>
              </a:ln>
              <a:solidFill>
                <a:srgbClr val="00717F"/>
              </a:solidFill>
              <a:effectLst/>
              <a:uLnTx/>
              <a:uFillTx/>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spcAft>
                <a:spcPts val="600"/>
              </a:spcAft>
            </a:pPr>
            <a:r>
              <a:rPr lang="tr-TR" sz="2000" dirty="0"/>
              <a:t>Çalışmalar SUV araçların, kamyonetlerin, </a:t>
            </a:r>
            <a:r>
              <a:rPr lang="tr-TR" sz="2000" dirty="0" err="1"/>
              <a:t>panelvan</a:t>
            </a:r>
            <a:r>
              <a:rPr lang="tr-TR" sz="2000" dirty="0"/>
              <a:t> araçların, kamyonların karıştığı kazalardaki yayaların yaralanma şiddetinin otomobillerin karıştığı kazalara göre daha yüksek olduğunu göstermiştir (Kim ve </a:t>
            </a:r>
            <a:r>
              <a:rPr lang="tr-TR" sz="2000" dirty="0" err="1"/>
              <a:t>Ulfarsson</a:t>
            </a:r>
            <a:r>
              <a:rPr lang="tr-TR" sz="2000" dirty="0"/>
              <a:t>, 2008; </a:t>
            </a:r>
            <a:r>
              <a:rPr lang="en-US" sz="2000" b="0" i="0" u="none" strike="noStrike" baseline="0" dirty="0" err="1">
                <a:solidFill>
                  <a:srgbClr val="222222"/>
                </a:solidFill>
              </a:rPr>
              <a:t>Lefler</a:t>
            </a:r>
            <a:r>
              <a:rPr lang="tr-TR" sz="2000" b="0" i="0" u="none" strike="noStrike" baseline="0" dirty="0">
                <a:solidFill>
                  <a:srgbClr val="222222"/>
                </a:solidFill>
              </a:rPr>
              <a:t> ve </a:t>
            </a:r>
            <a:r>
              <a:rPr lang="en-US" sz="2000" b="0" i="0" u="none" strike="noStrike" baseline="0" dirty="0">
                <a:solidFill>
                  <a:srgbClr val="222222"/>
                </a:solidFill>
              </a:rPr>
              <a:t>Gabler</a:t>
            </a:r>
            <a:r>
              <a:rPr lang="tr-TR" sz="2000" b="0" i="0" u="none" strike="noStrike" baseline="0" dirty="0">
                <a:solidFill>
                  <a:srgbClr val="222222"/>
                </a:solidFill>
              </a:rPr>
              <a:t>, 2004). </a:t>
            </a:r>
            <a:r>
              <a:rPr lang="tr-TR" sz="2000" dirty="0"/>
              <a:t>  </a:t>
            </a:r>
          </a:p>
          <a:p>
            <a:pPr algn="just">
              <a:spcAft>
                <a:spcPts val="600"/>
              </a:spcAft>
            </a:pPr>
            <a:r>
              <a:rPr lang="tr-TR" sz="2000" dirty="0" err="1"/>
              <a:t>Starnes</a:t>
            </a:r>
            <a:r>
              <a:rPr lang="tr-TR" sz="2000" dirty="0"/>
              <a:t> ve </a:t>
            </a:r>
            <a:r>
              <a:rPr lang="tr-TR" sz="2000" dirty="0" err="1"/>
              <a:t>Longthorne</a:t>
            </a:r>
            <a:r>
              <a:rPr lang="tr-TR" sz="2000" dirty="0"/>
              <a:t> (2003) büyük araçların olumsuz etkisinin en çok 8 yaş altı çocukların karıştığı kazalarda görüldüğünü söylemiştir. </a:t>
            </a:r>
          </a:p>
          <a:p>
            <a:pPr algn="just">
              <a:spcAft>
                <a:spcPts val="600"/>
              </a:spcAft>
            </a:pPr>
            <a:r>
              <a:rPr lang="tr-TR" sz="2000" dirty="0"/>
              <a:t>Salon ve </a:t>
            </a:r>
            <a:r>
              <a:rPr lang="tr-TR" sz="2000" dirty="0" err="1"/>
              <a:t>McIntrye</a:t>
            </a:r>
            <a:r>
              <a:rPr lang="tr-TR" sz="2000" dirty="0"/>
              <a:t> (2018) ilginç olarak motosikletlerin karıştığı kazalardaki yaralanmalarının şiddetinin otomobillerin karıştığı kazalara göre yüksek olduğu sonucuna ulaşılmıştır.</a:t>
            </a:r>
          </a:p>
        </p:txBody>
      </p:sp>
      <p:sp>
        <p:nvSpPr>
          <p:cNvPr id="2" name="Footer Placeholder 1">
            <a:extLst>
              <a:ext uri="{FF2B5EF4-FFF2-40B4-BE49-F238E27FC236}">
                <a16:creationId xmlns:a16="http://schemas.microsoft.com/office/drawing/2014/main" id="{2AE43982-3C91-857F-D6D6-C29DC9807043}"/>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7E9DB7DB-2C15-EC07-6230-5B0A5B8C71A8}"/>
              </a:ext>
            </a:extLst>
          </p:cNvPr>
          <p:cNvSpPr>
            <a:spLocks noGrp="1"/>
          </p:cNvSpPr>
          <p:nvPr>
            <p:ph type="sldNum" sz="quarter" idx="12"/>
          </p:nvPr>
        </p:nvSpPr>
        <p:spPr/>
        <p:txBody>
          <a:bodyPr/>
          <a:lstStyle/>
          <a:p>
            <a:fld id="{569C0BE8-202E-4C92-93E1-9D5F02441002}" type="slidenum">
              <a:rPr lang="en-GB" smtClean="0"/>
              <a:t>91</a:t>
            </a:fld>
            <a:endParaRPr lang="en-GB"/>
          </a:p>
        </p:txBody>
      </p:sp>
    </p:spTree>
    <p:extLst>
      <p:ext uri="{BB962C8B-B14F-4D97-AF65-F5344CB8AC3E}">
        <p14:creationId xmlns:p14="http://schemas.microsoft.com/office/powerpoint/2010/main" val="29980329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a typeface="Open Sans Light" panose="020B0306030504020204" pitchFamily="34" charset="0"/>
              <a:cs typeface="Open Sans Light" panose="020B0306030504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marL="0" marR="0" lvl="0" indent="0" algn="l" defTabSz="990571" rtl="0" eaLnBrk="1" fontAlgn="auto" latinLnBrk="0" hangingPunct="1">
              <a:lnSpc>
                <a:spcPct val="100000"/>
              </a:lnSpc>
              <a:spcBef>
                <a:spcPts val="600"/>
              </a:spcBef>
              <a:spcAft>
                <a:spcPts val="0"/>
              </a:spcAft>
              <a:buClrTx/>
              <a:buSzPct val="100000"/>
              <a:buFont typeface="Arial" panose="020B0604020202020204" pitchFamily="34" charset="0"/>
              <a:buNone/>
              <a:tabLst/>
              <a:defRPr/>
            </a:pPr>
            <a:r>
              <a:rPr kumimoji="0" lang="tr-TR" sz="2800" b="1" i="0" u="none" strike="noStrike" kern="1200" cap="none" spc="0" normalizeH="0" baseline="0" noProof="0" dirty="0">
                <a:ln>
                  <a:noFill/>
                </a:ln>
                <a:solidFill>
                  <a:srgbClr val="00717F"/>
                </a:solidFill>
                <a:effectLst/>
                <a:uLnTx/>
                <a:uFillTx/>
                <a:latin typeface="Myriad Pro" panose="020B0503030403020204" pitchFamily="34" charset="0"/>
                <a:ea typeface="Open Sans Extrabold"/>
                <a:cs typeface="Open Sans Extrabold"/>
              </a:rPr>
              <a:t>Literatür – Kaza Saati</a:t>
            </a:r>
            <a:endParaRPr kumimoji="0" lang="en-GB" sz="2800" b="1" i="0" u="none" strike="noStrike" kern="1200" cap="none" spc="0" normalizeH="0" baseline="0" noProof="0" dirty="0">
              <a:ln>
                <a:noFill/>
              </a:ln>
              <a:solidFill>
                <a:srgbClr val="00717F"/>
              </a:solidFill>
              <a:effectLst/>
              <a:uLnTx/>
              <a:uFillTx/>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spcAft>
                <a:spcPts val="600"/>
              </a:spcAft>
            </a:pPr>
            <a:r>
              <a:rPr lang="tr-TR" sz="2000" dirty="0"/>
              <a:t>Literatürde şiddetli yaya kazalarının karanlık gece koşullarında gerçekleştiği yönünde genel bir görüş vardır (Tulu vd., 2017) .</a:t>
            </a:r>
          </a:p>
          <a:p>
            <a:pPr algn="just">
              <a:spcAft>
                <a:spcPts val="600"/>
              </a:spcAft>
            </a:pPr>
            <a:r>
              <a:rPr lang="tr-TR" sz="2000" dirty="0" err="1"/>
              <a:t>Sullivan</a:t>
            </a:r>
            <a:r>
              <a:rPr lang="tr-TR" sz="2000" dirty="0"/>
              <a:t> ve </a:t>
            </a:r>
            <a:r>
              <a:rPr lang="tr-TR" sz="2000" dirty="0" err="1"/>
              <a:t>Flannagan</a:t>
            </a:r>
            <a:r>
              <a:rPr lang="tr-TR" sz="2000" dirty="0"/>
              <a:t> (2011) gece kazalarındaki ölüm olasılığının gündüz kazalarına göre en az üç kat yüksek olduğunu söylemiştir. </a:t>
            </a:r>
          </a:p>
          <a:p>
            <a:pPr algn="just">
              <a:spcAft>
                <a:spcPts val="600"/>
              </a:spcAft>
            </a:pPr>
            <a:r>
              <a:rPr lang="tr-TR" sz="2000" dirty="0"/>
              <a:t>Kim vd. (2008) gece koşullarında gerçekleşen kazaların şiddetinin yüksek olmasının, yol ışıklandırmasının olup olmamasından bağımsız olduğunu söylerken; </a:t>
            </a:r>
            <a:r>
              <a:rPr lang="tr-TR" sz="2000" dirty="0" err="1"/>
              <a:t>Siddiqui</a:t>
            </a:r>
            <a:r>
              <a:rPr lang="tr-TR" sz="2000" dirty="0"/>
              <a:t> vd. (2006) ışıklandırmanın ölümlü yaya kazası olasılığını ciddi derecede azalttığını belirtmiştir.</a:t>
            </a:r>
          </a:p>
        </p:txBody>
      </p:sp>
      <p:sp>
        <p:nvSpPr>
          <p:cNvPr id="2" name="Footer Placeholder 1">
            <a:extLst>
              <a:ext uri="{FF2B5EF4-FFF2-40B4-BE49-F238E27FC236}">
                <a16:creationId xmlns:a16="http://schemas.microsoft.com/office/drawing/2014/main" id="{7EFA765A-F4BF-66ED-E659-14E3B05318C5}"/>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B249014A-04D4-063F-1B6B-AB2DB6F6BB29}"/>
              </a:ext>
            </a:extLst>
          </p:cNvPr>
          <p:cNvSpPr>
            <a:spLocks noGrp="1"/>
          </p:cNvSpPr>
          <p:nvPr>
            <p:ph type="sldNum" sz="quarter" idx="12"/>
          </p:nvPr>
        </p:nvSpPr>
        <p:spPr/>
        <p:txBody>
          <a:bodyPr/>
          <a:lstStyle/>
          <a:p>
            <a:fld id="{569C0BE8-202E-4C92-93E1-9D5F02441002}" type="slidenum">
              <a:rPr lang="en-GB" smtClean="0"/>
              <a:t>92</a:t>
            </a:fld>
            <a:endParaRPr lang="en-GB"/>
          </a:p>
        </p:txBody>
      </p:sp>
    </p:spTree>
    <p:extLst>
      <p:ext uri="{BB962C8B-B14F-4D97-AF65-F5344CB8AC3E}">
        <p14:creationId xmlns:p14="http://schemas.microsoft.com/office/powerpoint/2010/main" val="17851149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a typeface="Open Sans Light" panose="020B0306030504020204" pitchFamily="34" charset="0"/>
              <a:cs typeface="Open Sans Light" panose="020B0306030504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marL="0" marR="0" lvl="0" indent="0" algn="l" defTabSz="990571" rtl="0" eaLnBrk="1" fontAlgn="auto" latinLnBrk="0" hangingPunct="1">
              <a:lnSpc>
                <a:spcPct val="100000"/>
              </a:lnSpc>
              <a:spcBef>
                <a:spcPts val="600"/>
              </a:spcBef>
              <a:spcAft>
                <a:spcPts val="0"/>
              </a:spcAft>
              <a:buClrTx/>
              <a:buSzPct val="100000"/>
              <a:buFont typeface="Arial" panose="020B0604020202020204" pitchFamily="34" charset="0"/>
              <a:buNone/>
              <a:tabLst/>
              <a:defRPr/>
            </a:pPr>
            <a:r>
              <a:rPr kumimoji="0" lang="tr-TR" sz="2800" b="1" i="0" u="none" strike="noStrike" kern="1200" cap="none" spc="0" normalizeH="0" baseline="0" noProof="0" dirty="0">
                <a:ln>
                  <a:noFill/>
                </a:ln>
                <a:solidFill>
                  <a:srgbClr val="00717F"/>
                </a:solidFill>
                <a:effectLst/>
                <a:uLnTx/>
                <a:uFillTx/>
                <a:latin typeface="Myriad Pro" panose="020B0503030403020204" pitchFamily="34" charset="0"/>
                <a:ea typeface="Open Sans Extrabold"/>
                <a:cs typeface="Open Sans Extrabold"/>
              </a:rPr>
              <a:t>Literatür – Hava Koşulları</a:t>
            </a:r>
            <a:endParaRPr kumimoji="0" lang="en-GB" sz="2800" b="1" i="0" u="none" strike="noStrike" kern="1200" cap="none" spc="0" normalizeH="0" baseline="0" noProof="0" dirty="0">
              <a:ln>
                <a:noFill/>
              </a:ln>
              <a:solidFill>
                <a:srgbClr val="00717F"/>
              </a:solidFill>
              <a:effectLst/>
              <a:uLnTx/>
              <a:uFillTx/>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spcAft>
                <a:spcPts val="600"/>
              </a:spcAft>
            </a:pPr>
            <a:r>
              <a:rPr lang="tr-TR" sz="2000" dirty="0"/>
              <a:t>Kim vd. (2008) sis, yağmur ve olumsuz hava koşullarında sürücülerin araçlarını daha yavaş kullanmak zorunda kaldıklarını ve bu durumun yaya kazalarının şiddetinin azalttığını söylemiştir. </a:t>
            </a:r>
          </a:p>
          <a:p>
            <a:pPr algn="just">
              <a:spcAft>
                <a:spcPts val="600"/>
              </a:spcAft>
            </a:pPr>
            <a:r>
              <a:rPr lang="tr-TR" sz="2000" dirty="0" err="1"/>
              <a:t>Jang</a:t>
            </a:r>
            <a:r>
              <a:rPr lang="tr-TR" sz="2000" dirty="0"/>
              <a:t> vd. (2013) ve </a:t>
            </a:r>
            <a:r>
              <a:rPr lang="tr-TR" sz="2000" dirty="0" err="1"/>
              <a:t>Siddiqui</a:t>
            </a:r>
            <a:r>
              <a:rPr lang="tr-TR" sz="2000" dirty="0"/>
              <a:t> vd. (2006) yağmurlu ve sisli hava koşullarının yaya kazalarının şiddetini artıran bir faktör olduğunu bulmuştur. </a:t>
            </a:r>
          </a:p>
        </p:txBody>
      </p:sp>
      <p:sp>
        <p:nvSpPr>
          <p:cNvPr id="2" name="Footer Placeholder 1">
            <a:extLst>
              <a:ext uri="{FF2B5EF4-FFF2-40B4-BE49-F238E27FC236}">
                <a16:creationId xmlns:a16="http://schemas.microsoft.com/office/drawing/2014/main" id="{23FD29FA-0879-0559-409D-7CDDC5E44851}"/>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8184A4C0-C050-A0A8-2DA6-AA16FD27FBE0}"/>
              </a:ext>
            </a:extLst>
          </p:cNvPr>
          <p:cNvSpPr>
            <a:spLocks noGrp="1"/>
          </p:cNvSpPr>
          <p:nvPr>
            <p:ph type="sldNum" sz="quarter" idx="12"/>
          </p:nvPr>
        </p:nvSpPr>
        <p:spPr/>
        <p:txBody>
          <a:bodyPr/>
          <a:lstStyle/>
          <a:p>
            <a:fld id="{569C0BE8-202E-4C92-93E1-9D5F02441002}" type="slidenum">
              <a:rPr lang="en-GB" smtClean="0"/>
              <a:t>93</a:t>
            </a:fld>
            <a:endParaRPr lang="en-GB"/>
          </a:p>
        </p:txBody>
      </p:sp>
    </p:spTree>
    <p:extLst>
      <p:ext uri="{BB962C8B-B14F-4D97-AF65-F5344CB8AC3E}">
        <p14:creationId xmlns:p14="http://schemas.microsoft.com/office/powerpoint/2010/main" val="14754524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a typeface="Open Sans Light" panose="020B0306030504020204" pitchFamily="34" charset="0"/>
              <a:cs typeface="Open Sans Light" panose="020B0306030504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marL="0" marR="0" lvl="0" indent="0" algn="l" defTabSz="990571" rtl="0" eaLnBrk="1" fontAlgn="auto" latinLnBrk="0" hangingPunct="1">
              <a:lnSpc>
                <a:spcPct val="100000"/>
              </a:lnSpc>
              <a:spcBef>
                <a:spcPts val="600"/>
              </a:spcBef>
              <a:spcAft>
                <a:spcPts val="0"/>
              </a:spcAft>
              <a:buClrTx/>
              <a:buSzPct val="100000"/>
              <a:buFont typeface="Arial" panose="020B0604020202020204" pitchFamily="34" charset="0"/>
              <a:buNone/>
              <a:tabLst/>
              <a:defRPr/>
            </a:pPr>
            <a:r>
              <a:rPr kumimoji="0" lang="tr-TR" sz="2800" b="1" i="0" u="none" strike="noStrike" kern="1200" cap="none" spc="0" normalizeH="0" baseline="0" noProof="0" dirty="0">
                <a:ln>
                  <a:noFill/>
                </a:ln>
                <a:solidFill>
                  <a:srgbClr val="00717F"/>
                </a:solidFill>
                <a:effectLst/>
                <a:uLnTx/>
                <a:uFillTx/>
                <a:latin typeface="Myriad Pro" panose="020B0503030403020204" pitchFamily="34" charset="0"/>
                <a:ea typeface="Open Sans Extrabold"/>
                <a:cs typeface="Open Sans Extrabold"/>
              </a:rPr>
              <a:t>Literatür – Arazi Kullanımı</a:t>
            </a:r>
            <a:endParaRPr kumimoji="0" lang="en-GB" sz="2800" b="1" i="0" u="none" strike="noStrike" kern="1200" cap="none" spc="0" normalizeH="0" baseline="0" noProof="0" dirty="0">
              <a:ln>
                <a:noFill/>
              </a:ln>
              <a:solidFill>
                <a:srgbClr val="00717F"/>
              </a:solidFill>
              <a:effectLst/>
              <a:uLnTx/>
              <a:uFillTx/>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spcAft>
                <a:spcPts val="600"/>
              </a:spcAft>
            </a:pPr>
            <a:r>
              <a:rPr lang="tr-TR" sz="2000" dirty="0"/>
              <a:t>Yaya kazalarının çoğunlukla kentsel alanlarda gerçekleşmesine rağmen, düşük nüfus yoğunluğa sahip kırsal alanlardaki kazalarda ölüm olasılığının daha yüksek olduğunu bulmuştur  (</a:t>
            </a:r>
            <a:r>
              <a:rPr lang="tr-TR" sz="2000" dirty="0" err="1"/>
              <a:t>Tarko</a:t>
            </a:r>
            <a:r>
              <a:rPr lang="tr-TR" sz="2000" dirty="0"/>
              <a:t> ve Azama, 2011).</a:t>
            </a:r>
          </a:p>
          <a:p>
            <a:pPr algn="just">
              <a:spcAft>
                <a:spcPts val="600"/>
              </a:spcAft>
            </a:pPr>
            <a:r>
              <a:rPr lang="tr-TR" sz="2000" dirty="0"/>
              <a:t>Marshall vd. (2008) yol kenarı </a:t>
            </a:r>
            <a:r>
              <a:rPr lang="tr-TR" sz="2000" dirty="0" err="1"/>
              <a:t>parklanmaların</a:t>
            </a:r>
            <a:r>
              <a:rPr lang="tr-TR" sz="2000" dirty="0"/>
              <a:t> olduğu, düşük hızdaki caddelerde gerçekleşen yaya kazalarının şiddetinin diğer yol türlerine göre çok daha düşük olduğunu belirtmiştir. </a:t>
            </a:r>
          </a:p>
          <a:p>
            <a:pPr algn="just">
              <a:spcAft>
                <a:spcPts val="600"/>
              </a:spcAft>
            </a:pPr>
            <a:r>
              <a:rPr lang="tr-TR" sz="2000" dirty="0"/>
              <a:t>Kim vd. (2008) ticaret bölgelerinde gerçekleşen yaya kazalarının daha ölümcül olduğunu bulmuştur. </a:t>
            </a:r>
          </a:p>
          <a:p>
            <a:pPr algn="just">
              <a:spcAft>
                <a:spcPts val="600"/>
              </a:spcAft>
            </a:pPr>
            <a:r>
              <a:rPr lang="tr-TR" sz="2000" dirty="0" err="1"/>
              <a:t>Noland</a:t>
            </a:r>
            <a:r>
              <a:rPr lang="tr-TR" sz="2000" dirty="0"/>
              <a:t> ve </a:t>
            </a:r>
            <a:r>
              <a:rPr lang="tr-TR" sz="2000" dirty="0" err="1"/>
              <a:t>Quddus</a:t>
            </a:r>
            <a:r>
              <a:rPr lang="tr-TR" sz="2000" dirty="0"/>
              <a:t> (2004) gelir seviyesinin düşük ve kişi başına alkol tüketiminin yüksek olduğu bölgelerdeki yaya kazalarının şiddetinin daha yüksek olduğunu söylemiştir.</a:t>
            </a:r>
          </a:p>
        </p:txBody>
      </p:sp>
      <p:sp>
        <p:nvSpPr>
          <p:cNvPr id="2" name="Footer Placeholder 1">
            <a:extLst>
              <a:ext uri="{FF2B5EF4-FFF2-40B4-BE49-F238E27FC236}">
                <a16:creationId xmlns:a16="http://schemas.microsoft.com/office/drawing/2014/main" id="{94B0AAF2-AF68-E3B1-3D9B-30C31B09FF49}"/>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71E0E21C-55B2-94D1-3883-67FDC5B5D240}"/>
              </a:ext>
            </a:extLst>
          </p:cNvPr>
          <p:cNvSpPr>
            <a:spLocks noGrp="1"/>
          </p:cNvSpPr>
          <p:nvPr>
            <p:ph type="sldNum" sz="quarter" idx="12"/>
          </p:nvPr>
        </p:nvSpPr>
        <p:spPr/>
        <p:txBody>
          <a:bodyPr/>
          <a:lstStyle/>
          <a:p>
            <a:fld id="{569C0BE8-202E-4C92-93E1-9D5F02441002}" type="slidenum">
              <a:rPr lang="en-GB" smtClean="0"/>
              <a:t>94</a:t>
            </a:fld>
            <a:endParaRPr lang="en-GB"/>
          </a:p>
        </p:txBody>
      </p:sp>
    </p:spTree>
    <p:extLst>
      <p:ext uri="{BB962C8B-B14F-4D97-AF65-F5344CB8AC3E}">
        <p14:creationId xmlns:p14="http://schemas.microsoft.com/office/powerpoint/2010/main" val="813018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a typeface="Open Sans Light" panose="020B0306030504020204" pitchFamily="34" charset="0"/>
              <a:cs typeface="Open Sans Light" panose="020B0306030504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marL="0" marR="0" lvl="0" indent="0" algn="l" defTabSz="990571" rtl="0" eaLnBrk="1" fontAlgn="auto" latinLnBrk="0" hangingPunct="1">
              <a:lnSpc>
                <a:spcPct val="100000"/>
              </a:lnSpc>
              <a:spcBef>
                <a:spcPts val="600"/>
              </a:spcBef>
              <a:spcAft>
                <a:spcPts val="0"/>
              </a:spcAft>
              <a:buClrTx/>
              <a:buSzPct val="100000"/>
              <a:buFont typeface="Arial" panose="020B0604020202020204" pitchFamily="34" charset="0"/>
              <a:buNone/>
              <a:tabLst/>
              <a:defRPr/>
            </a:pPr>
            <a:r>
              <a:rPr kumimoji="0" lang="tr-TR" sz="2800" b="1" i="0" u="none" strike="noStrike" kern="1200" cap="none" spc="0" normalizeH="0" baseline="0" noProof="0" dirty="0">
                <a:ln>
                  <a:noFill/>
                </a:ln>
                <a:solidFill>
                  <a:srgbClr val="00717F"/>
                </a:solidFill>
                <a:effectLst/>
                <a:uLnTx/>
                <a:uFillTx/>
                <a:latin typeface="Myriad Pro" panose="020B0503030403020204" pitchFamily="34" charset="0"/>
                <a:ea typeface="Open Sans Extrabold"/>
                <a:cs typeface="Open Sans Extrabold"/>
              </a:rPr>
              <a:t>Literatür – Geometrik Özelikler</a:t>
            </a:r>
            <a:endParaRPr kumimoji="0" lang="en-GB" sz="2800" b="1" i="0" u="none" strike="noStrike" kern="1200" cap="none" spc="0" normalizeH="0" baseline="0" noProof="0" dirty="0">
              <a:ln>
                <a:noFill/>
              </a:ln>
              <a:solidFill>
                <a:srgbClr val="00717F"/>
              </a:solidFill>
              <a:effectLst/>
              <a:uLnTx/>
              <a:uFillTx/>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spcAft>
                <a:spcPts val="600"/>
              </a:spcAft>
            </a:pPr>
            <a:r>
              <a:rPr lang="tr-TR" sz="2000" dirty="0"/>
              <a:t>Kim vd. (2008) trafiğin en yoğun olduğu akşam zirve saatlerindeki kazalarının şiddetinin düşük olduğunu söylemiştir. </a:t>
            </a:r>
          </a:p>
          <a:p>
            <a:pPr algn="just">
              <a:spcAft>
                <a:spcPts val="600"/>
              </a:spcAft>
            </a:pPr>
            <a:r>
              <a:rPr lang="tr-TR" sz="2000" dirty="0" err="1"/>
              <a:t>Ukkusiri</a:t>
            </a:r>
            <a:r>
              <a:rPr lang="tr-TR" sz="2000" dirty="0"/>
              <a:t> vd. (2012) taşıt yolu genişliği ile yaya kazalarının şiddeti arasındaki pozitif ilişkiyi ortaya koymuştur. </a:t>
            </a:r>
          </a:p>
          <a:p>
            <a:pPr algn="just">
              <a:spcAft>
                <a:spcPts val="600"/>
              </a:spcAft>
            </a:pPr>
            <a:r>
              <a:rPr lang="tr-TR" sz="2000" dirty="0"/>
              <a:t>Eluru vd. (2008) en hafif yaya yaralanmalarının sinyalize kavşaklardaki kazalarda gerçekleştiğini söylemiştir.</a:t>
            </a:r>
          </a:p>
          <a:p>
            <a:pPr algn="just">
              <a:spcAft>
                <a:spcPts val="600"/>
              </a:spcAft>
            </a:pPr>
            <a:r>
              <a:rPr lang="tr-TR" sz="2000" dirty="0" err="1"/>
              <a:t>Moudon</a:t>
            </a:r>
            <a:r>
              <a:rPr lang="tr-TR" sz="2000" dirty="0"/>
              <a:t> vd. (2011) sinyalize olmayan kavşakların yaya kazalarının şiddetini artırdığı sonucuna ulaşmıştır.</a:t>
            </a:r>
          </a:p>
          <a:p>
            <a:pPr algn="just">
              <a:spcAft>
                <a:spcPts val="600"/>
              </a:spcAft>
            </a:pPr>
            <a:r>
              <a:rPr lang="tr-TR" sz="2000" dirty="0" err="1"/>
              <a:t>Abdel-Aty</a:t>
            </a:r>
            <a:r>
              <a:rPr lang="tr-TR" sz="2000" dirty="0"/>
              <a:t> ve Keller (2005) kavşaklardaki yaya kazalarında en ağır yaralanmalara sola dönüş yapan araçlar tarafından çarpılan yayaların maruz kaldığını belirtmiştir.</a:t>
            </a:r>
          </a:p>
        </p:txBody>
      </p:sp>
      <p:sp>
        <p:nvSpPr>
          <p:cNvPr id="2" name="Footer Placeholder 1">
            <a:extLst>
              <a:ext uri="{FF2B5EF4-FFF2-40B4-BE49-F238E27FC236}">
                <a16:creationId xmlns:a16="http://schemas.microsoft.com/office/drawing/2014/main" id="{7464DEEA-8919-D1A2-6B11-880451626A31}"/>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EE527713-6BE7-4F85-01B2-0324B8CFDD04}"/>
              </a:ext>
            </a:extLst>
          </p:cNvPr>
          <p:cNvSpPr>
            <a:spLocks noGrp="1"/>
          </p:cNvSpPr>
          <p:nvPr>
            <p:ph type="sldNum" sz="quarter" idx="12"/>
          </p:nvPr>
        </p:nvSpPr>
        <p:spPr/>
        <p:txBody>
          <a:bodyPr/>
          <a:lstStyle/>
          <a:p>
            <a:fld id="{569C0BE8-202E-4C92-93E1-9D5F02441002}" type="slidenum">
              <a:rPr lang="en-GB" smtClean="0"/>
              <a:t>95</a:t>
            </a:fld>
            <a:endParaRPr lang="en-GB"/>
          </a:p>
        </p:txBody>
      </p:sp>
    </p:spTree>
    <p:extLst>
      <p:ext uri="{BB962C8B-B14F-4D97-AF65-F5344CB8AC3E}">
        <p14:creationId xmlns:p14="http://schemas.microsoft.com/office/powerpoint/2010/main" val="21234696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Örnek Çalışma</a:t>
            </a:r>
            <a:endParaRPr lang="en-GB" sz="2800" dirty="0">
              <a:solidFill>
                <a:srgbClr val="00717F"/>
              </a:solidFill>
              <a:latin typeface="Myriad Pro" panose="020B0503030403020204" pitchFamily="34" charset="0"/>
              <a:ea typeface="Open Sans Extrabold"/>
              <a:cs typeface="Open Sans Extrabold"/>
            </a:endParaRPr>
          </a:p>
        </p:txBody>
      </p:sp>
      <p:sp>
        <p:nvSpPr>
          <p:cNvPr id="8" name="2 İçerik Yer Tutucusu">
            <a:extLst>
              <a:ext uri="{FF2B5EF4-FFF2-40B4-BE49-F238E27FC236}">
                <a16:creationId xmlns:a16="http://schemas.microsoft.com/office/drawing/2014/main" id="{67223E51-FE64-0029-FBA0-276005935B63}"/>
              </a:ext>
            </a:extLst>
          </p:cNvPr>
          <p:cNvSpPr txBox="1">
            <a:spLocks/>
          </p:cNvSpPr>
          <p:nvPr/>
        </p:nvSpPr>
        <p:spPr bwMode="auto">
          <a:xfrm>
            <a:off x="287523" y="1916832"/>
            <a:ext cx="11545889" cy="406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428"/>
              </a:spcBef>
              <a:spcAft>
                <a:spcPts val="600"/>
              </a:spcAft>
              <a:buNone/>
            </a:pPr>
            <a:r>
              <a:rPr lang="tr-TR" sz="2000" dirty="0"/>
              <a:t>Özen (2021), 2015-2017 yılları arasında Mersin’de bir yaya ve bir taşıtın karıştığı yaya kazalarında yaya  yaralanma şiddetine etki eden faktörleri incelemiştir (1652 Kaza, 1556 Yaralı, 96 Ölü). </a:t>
            </a:r>
          </a:p>
          <a:p>
            <a:pPr marL="231775" indent="-231775" algn="just">
              <a:spcBef>
                <a:spcPts val="428"/>
              </a:spcBef>
              <a:spcAft>
                <a:spcPts val="600"/>
              </a:spcAft>
            </a:pPr>
            <a:endParaRPr lang="tr-TR" sz="1800" dirty="0">
              <a:latin typeface="TimesNewRoman"/>
            </a:endParaRPr>
          </a:p>
          <a:p>
            <a:pPr marL="0" indent="0" algn="just">
              <a:spcBef>
                <a:spcPts val="428"/>
              </a:spcBef>
              <a:spcAft>
                <a:spcPts val="600"/>
              </a:spcAft>
              <a:buNone/>
            </a:pPr>
            <a:endParaRPr lang="tr-TR" sz="1800" b="0" i="0" u="none" strike="noStrike" baseline="0" dirty="0">
              <a:latin typeface="TimesNewRoman"/>
            </a:endParaRPr>
          </a:p>
        </p:txBody>
      </p:sp>
      <p:sp>
        <p:nvSpPr>
          <p:cNvPr id="2" name="Footer Placeholder 1">
            <a:extLst>
              <a:ext uri="{FF2B5EF4-FFF2-40B4-BE49-F238E27FC236}">
                <a16:creationId xmlns:a16="http://schemas.microsoft.com/office/drawing/2014/main" id="{385481CA-B8D0-0A05-5074-C8CB60AFD88B}"/>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A8C2506A-AAE6-A0C0-DF13-1A3FBC4F4F45}"/>
              </a:ext>
            </a:extLst>
          </p:cNvPr>
          <p:cNvSpPr>
            <a:spLocks noGrp="1"/>
          </p:cNvSpPr>
          <p:nvPr>
            <p:ph type="sldNum" sz="quarter" idx="12"/>
          </p:nvPr>
        </p:nvSpPr>
        <p:spPr/>
        <p:txBody>
          <a:bodyPr/>
          <a:lstStyle/>
          <a:p>
            <a:fld id="{569C0BE8-202E-4C92-93E1-9D5F02441002}" type="slidenum">
              <a:rPr lang="en-GB" smtClean="0"/>
              <a:t>96</a:t>
            </a:fld>
            <a:endParaRPr lang="en-GB"/>
          </a:p>
        </p:txBody>
      </p:sp>
    </p:spTree>
    <p:extLst>
      <p:ext uri="{BB962C8B-B14F-4D97-AF65-F5344CB8AC3E}">
        <p14:creationId xmlns:p14="http://schemas.microsoft.com/office/powerpoint/2010/main" val="20391774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Çalışma Verileri</a:t>
            </a:r>
            <a:endParaRPr lang="en-GB" sz="2800" dirty="0">
              <a:solidFill>
                <a:srgbClr val="00717F"/>
              </a:solidFill>
              <a:latin typeface="Myriad Pro" panose="020B0503030403020204" pitchFamily="34" charset="0"/>
              <a:ea typeface="Open Sans Extrabold"/>
              <a:cs typeface="Open Sans Extrabold"/>
            </a:endParaRPr>
          </a:p>
        </p:txBody>
      </p:sp>
      <p:pic>
        <p:nvPicPr>
          <p:cNvPr id="5" name="Picture 4">
            <a:extLst>
              <a:ext uri="{FF2B5EF4-FFF2-40B4-BE49-F238E27FC236}">
                <a16:creationId xmlns:a16="http://schemas.microsoft.com/office/drawing/2014/main" id="{68FC63D7-6C9D-9B9D-6692-853F24C87790}"/>
              </a:ext>
            </a:extLst>
          </p:cNvPr>
          <p:cNvPicPr>
            <a:picLocks noChangeAspect="1"/>
          </p:cNvPicPr>
          <p:nvPr/>
        </p:nvPicPr>
        <p:blipFill>
          <a:blip r:embed="rId3"/>
          <a:stretch>
            <a:fillRect/>
          </a:stretch>
        </p:blipFill>
        <p:spPr>
          <a:xfrm>
            <a:off x="4548307" y="1294049"/>
            <a:ext cx="3023668" cy="4776520"/>
          </a:xfrm>
          <a:prstGeom prst="rect">
            <a:avLst/>
          </a:prstGeom>
        </p:spPr>
      </p:pic>
      <p:sp>
        <p:nvSpPr>
          <p:cNvPr id="2" name="Footer Placeholder 1">
            <a:extLst>
              <a:ext uri="{FF2B5EF4-FFF2-40B4-BE49-F238E27FC236}">
                <a16:creationId xmlns:a16="http://schemas.microsoft.com/office/drawing/2014/main" id="{3FEB3CC7-6E42-C5B3-0735-3D7187BDD55E}"/>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186FCDC5-CF70-2FD7-EFCC-63F92763A2B5}"/>
              </a:ext>
            </a:extLst>
          </p:cNvPr>
          <p:cNvSpPr>
            <a:spLocks noGrp="1"/>
          </p:cNvSpPr>
          <p:nvPr>
            <p:ph type="sldNum" sz="quarter" idx="12"/>
          </p:nvPr>
        </p:nvSpPr>
        <p:spPr/>
        <p:txBody>
          <a:bodyPr/>
          <a:lstStyle/>
          <a:p>
            <a:fld id="{569C0BE8-202E-4C92-93E1-9D5F02441002}" type="slidenum">
              <a:rPr lang="en-GB" smtClean="0"/>
              <a:t>97</a:t>
            </a:fld>
            <a:endParaRPr lang="en-GB"/>
          </a:p>
        </p:txBody>
      </p:sp>
    </p:spTree>
    <p:extLst>
      <p:ext uri="{BB962C8B-B14F-4D97-AF65-F5344CB8AC3E}">
        <p14:creationId xmlns:p14="http://schemas.microsoft.com/office/powerpoint/2010/main" val="788003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pic>
        <p:nvPicPr>
          <p:cNvPr id="3" name="Picture 2">
            <a:extLst>
              <a:ext uri="{FF2B5EF4-FFF2-40B4-BE49-F238E27FC236}">
                <a16:creationId xmlns:a16="http://schemas.microsoft.com/office/drawing/2014/main" id="{4F801361-8275-6F9E-742A-6BA3BE9F3DBD}"/>
              </a:ext>
            </a:extLst>
          </p:cNvPr>
          <p:cNvPicPr>
            <a:picLocks noChangeAspect="1"/>
          </p:cNvPicPr>
          <p:nvPr/>
        </p:nvPicPr>
        <p:blipFill>
          <a:blip r:embed="rId3"/>
          <a:stretch>
            <a:fillRect/>
          </a:stretch>
        </p:blipFill>
        <p:spPr>
          <a:xfrm>
            <a:off x="4854150" y="1173364"/>
            <a:ext cx="2483699" cy="4897827"/>
          </a:xfrm>
          <a:prstGeom prst="rect">
            <a:avLst/>
          </a:prstGeom>
        </p:spPr>
      </p:pic>
      <p:sp>
        <p:nvSpPr>
          <p:cNvPr id="4" name="Text Placeholder 2">
            <a:extLst>
              <a:ext uri="{FF2B5EF4-FFF2-40B4-BE49-F238E27FC236}">
                <a16:creationId xmlns:a16="http://schemas.microsoft.com/office/drawing/2014/main" id="{C65BE027-6D91-1AC6-71D3-159CD1349C3F}"/>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Çalışma Verileri</a:t>
            </a:r>
            <a:endParaRPr lang="en-GB" sz="2800" dirty="0">
              <a:solidFill>
                <a:srgbClr val="00717F"/>
              </a:solidFill>
              <a:latin typeface="Myriad Pro" panose="020B0503030403020204" pitchFamily="34" charset="0"/>
              <a:ea typeface="Open Sans Extrabold"/>
              <a:cs typeface="Open Sans Extrabold"/>
            </a:endParaRPr>
          </a:p>
        </p:txBody>
      </p:sp>
      <p:sp>
        <p:nvSpPr>
          <p:cNvPr id="2" name="Footer Placeholder 1">
            <a:extLst>
              <a:ext uri="{FF2B5EF4-FFF2-40B4-BE49-F238E27FC236}">
                <a16:creationId xmlns:a16="http://schemas.microsoft.com/office/drawing/2014/main" id="{3A4F7D8B-1C5E-0D2D-76A6-F409F5D2FAF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BF21BA7-9CB2-2C0D-16F1-7E10638CE43B}"/>
              </a:ext>
            </a:extLst>
          </p:cNvPr>
          <p:cNvSpPr>
            <a:spLocks noGrp="1"/>
          </p:cNvSpPr>
          <p:nvPr>
            <p:ph type="sldNum" sz="quarter" idx="12"/>
          </p:nvPr>
        </p:nvSpPr>
        <p:spPr/>
        <p:txBody>
          <a:bodyPr/>
          <a:lstStyle/>
          <a:p>
            <a:fld id="{569C0BE8-202E-4C92-93E1-9D5F02441002}" type="slidenum">
              <a:rPr lang="en-GB" smtClean="0"/>
              <a:t>98</a:t>
            </a:fld>
            <a:endParaRPr lang="en-GB"/>
          </a:p>
        </p:txBody>
      </p:sp>
    </p:spTree>
    <p:extLst>
      <p:ext uri="{BB962C8B-B14F-4D97-AF65-F5344CB8AC3E}">
        <p14:creationId xmlns:p14="http://schemas.microsoft.com/office/powerpoint/2010/main" val="9149847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pic>
        <p:nvPicPr>
          <p:cNvPr id="4" name="Picture 3">
            <a:extLst>
              <a:ext uri="{FF2B5EF4-FFF2-40B4-BE49-F238E27FC236}">
                <a16:creationId xmlns:a16="http://schemas.microsoft.com/office/drawing/2014/main" id="{9D9B3A8A-C324-FD52-C21D-577861CBB4DD}"/>
              </a:ext>
            </a:extLst>
          </p:cNvPr>
          <p:cNvPicPr>
            <a:picLocks noChangeAspect="1"/>
          </p:cNvPicPr>
          <p:nvPr/>
        </p:nvPicPr>
        <p:blipFill>
          <a:blip r:embed="rId3"/>
          <a:stretch>
            <a:fillRect/>
          </a:stretch>
        </p:blipFill>
        <p:spPr>
          <a:xfrm>
            <a:off x="4585563" y="1292597"/>
            <a:ext cx="3020874" cy="4779424"/>
          </a:xfrm>
          <a:prstGeom prst="rect">
            <a:avLst/>
          </a:prstGeom>
        </p:spPr>
      </p:pic>
      <p:sp>
        <p:nvSpPr>
          <p:cNvPr id="5" name="Text Placeholder 2">
            <a:extLst>
              <a:ext uri="{FF2B5EF4-FFF2-40B4-BE49-F238E27FC236}">
                <a16:creationId xmlns:a16="http://schemas.microsoft.com/office/drawing/2014/main" id="{D84442F4-CE9D-8926-E18D-9A945339F841}"/>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Çalışma Verileri</a:t>
            </a:r>
            <a:endParaRPr lang="en-GB" sz="2800" dirty="0">
              <a:solidFill>
                <a:srgbClr val="00717F"/>
              </a:solidFill>
              <a:latin typeface="Myriad Pro" panose="020B0503030403020204" pitchFamily="34" charset="0"/>
              <a:ea typeface="Open Sans Extrabold"/>
              <a:cs typeface="Open Sans Extrabold"/>
            </a:endParaRPr>
          </a:p>
        </p:txBody>
      </p:sp>
      <p:sp>
        <p:nvSpPr>
          <p:cNvPr id="2" name="Footer Placeholder 1">
            <a:extLst>
              <a:ext uri="{FF2B5EF4-FFF2-40B4-BE49-F238E27FC236}">
                <a16:creationId xmlns:a16="http://schemas.microsoft.com/office/drawing/2014/main" id="{62A4BF88-88B1-43FC-7E51-C78E9B6B614A}"/>
              </a:ext>
            </a:extLst>
          </p:cNvPr>
          <p:cNvSpPr>
            <a:spLocks noGrp="1"/>
          </p:cNvSpPr>
          <p:nvPr>
            <p:ph type="ftr" sz="quarter" idx="11"/>
          </p:nvPr>
        </p:nvSpPr>
        <p:spPr/>
        <p:txBody>
          <a:bodyPr/>
          <a:lstStyle/>
          <a:p>
            <a:endParaRPr lang="en-GB"/>
          </a:p>
        </p:txBody>
      </p:sp>
      <p:sp>
        <p:nvSpPr>
          <p:cNvPr id="3" name="Slide Number Placeholder 2">
            <a:extLst>
              <a:ext uri="{FF2B5EF4-FFF2-40B4-BE49-F238E27FC236}">
                <a16:creationId xmlns:a16="http://schemas.microsoft.com/office/drawing/2014/main" id="{6CED1A48-8E38-9309-AB7E-341640DE1378}"/>
              </a:ext>
            </a:extLst>
          </p:cNvPr>
          <p:cNvSpPr>
            <a:spLocks noGrp="1"/>
          </p:cNvSpPr>
          <p:nvPr>
            <p:ph type="sldNum" sz="quarter" idx="12"/>
          </p:nvPr>
        </p:nvSpPr>
        <p:spPr/>
        <p:txBody>
          <a:bodyPr/>
          <a:lstStyle/>
          <a:p>
            <a:fld id="{569C0BE8-202E-4C92-93E1-9D5F02441002}" type="slidenum">
              <a:rPr lang="en-GB" smtClean="0"/>
              <a:t>99</a:t>
            </a:fld>
            <a:endParaRPr lang="en-GB"/>
          </a:p>
        </p:txBody>
      </p:sp>
    </p:spTree>
    <p:extLst>
      <p:ext uri="{BB962C8B-B14F-4D97-AF65-F5344CB8AC3E}">
        <p14:creationId xmlns:p14="http://schemas.microsoft.com/office/powerpoint/2010/main" val="31819225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0fb846bb-49da-442d-ac44-1711760f675e" xsi:nil="true"/>
    <Test xmlns="11876741-4e3d-41e4-924e-432c5fed92e0" xsi:nil="true"/>
    <lcf76f155ced4ddcb4097134ff3c332f xmlns="11876741-4e3d-41e4-924e-432c5fed92e0">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7AE9AADD9055F48A76998BB8EEE9D03" ma:contentTypeVersion="18" ma:contentTypeDescription="Create a new document." ma:contentTypeScope="" ma:versionID="fe924b288742bb107aabec4170f24bbd">
  <xsd:schema xmlns:xsd="http://www.w3.org/2001/XMLSchema" xmlns:xs="http://www.w3.org/2001/XMLSchema" xmlns:p="http://schemas.microsoft.com/office/2006/metadata/properties" xmlns:ns2="11876741-4e3d-41e4-924e-432c5fed92e0" xmlns:ns3="0fb846bb-49da-442d-ac44-1711760f675e" targetNamespace="http://schemas.microsoft.com/office/2006/metadata/properties" ma:root="true" ma:fieldsID="f9b6c698fb5700b692770608b2497904" ns2:_="" ns3:_="">
    <xsd:import namespace="11876741-4e3d-41e4-924e-432c5fed92e0"/>
    <xsd:import namespace="0fb846bb-49da-442d-ac44-1711760f675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ObjectDetectorVersions" minOccurs="0"/>
                <xsd:element ref="ns2:Test"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876741-4e3d-41e4-924e-432c5fed92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43e14187-b4d4-4fc9-8c4a-20dc3ccbfd5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Test" ma:index="21" nillable="true" ma:displayName="Test" ma:format="Dropdown" ma:internalName="Test">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fb846bb-49da-442d-ac44-1711760f675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5cadf01-7365-4aa7-ab17-dc142bd71c8a}" ma:internalName="TaxCatchAll" ma:showField="CatchAllData" ma:web="0fb846bb-49da-442d-ac44-1711760f675e">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66CA165-0A25-4EAD-8E17-066E3FA26F25}">
  <ds:schemaRefs>
    <ds:schemaRef ds:uri="http://schemas.microsoft.com/sharepoint/v3/contenttype/forms"/>
  </ds:schemaRefs>
</ds:datastoreItem>
</file>

<file path=customXml/itemProps2.xml><?xml version="1.0" encoding="utf-8"?>
<ds:datastoreItem xmlns:ds="http://schemas.openxmlformats.org/officeDocument/2006/customXml" ds:itemID="{B3CECC42-3779-435B-BDFF-9DAA07AA7E39}">
  <ds:schemaRefs>
    <ds:schemaRef ds:uri="http://schemas.microsoft.com/office/2006/metadata/properties"/>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purl.org/dc/terms/"/>
    <ds:schemaRef ds:uri="0fb846bb-49da-442d-ac44-1711760f675e"/>
    <ds:schemaRef ds:uri="11876741-4e3d-41e4-924e-432c5fed92e0"/>
    <ds:schemaRef ds:uri="http://www.w3.org/XML/1998/namespace"/>
    <ds:schemaRef ds:uri="http://purl.org/dc/dcmitype/"/>
  </ds:schemaRefs>
</ds:datastoreItem>
</file>

<file path=customXml/itemProps3.xml><?xml version="1.0" encoding="utf-8"?>
<ds:datastoreItem xmlns:ds="http://schemas.openxmlformats.org/officeDocument/2006/customXml" ds:itemID="{2AD17E40-6146-4085-9DCD-9424FCDF7745}"/>
</file>

<file path=docProps/app.xml><?xml version="1.0" encoding="utf-8"?>
<Properties xmlns="http://schemas.openxmlformats.org/officeDocument/2006/extended-properties" xmlns:vt="http://schemas.openxmlformats.org/officeDocument/2006/docPropsVTypes">
  <TotalTime>1066</TotalTime>
  <Words>6369</Words>
  <Application>Microsoft Office PowerPoint</Application>
  <PresentationFormat>Widescreen</PresentationFormat>
  <Paragraphs>712</Paragraphs>
  <Slides>110</Slides>
  <Notes>109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110</vt:i4>
      </vt:variant>
    </vt:vector>
  </HeadingPairs>
  <TitlesOfParts>
    <vt:vector size="119" baseType="lpstr">
      <vt:lpstr>Calibri </vt:lpstr>
      <vt:lpstr>Myriad Pro</vt:lpstr>
      <vt:lpstr>TimesNewRoman</vt:lpstr>
      <vt:lpstr>Arial</vt:lpstr>
      <vt:lpstr>Calibri</vt:lpstr>
      <vt:lpstr>Calibri Light</vt:lpstr>
      <vt:lpstr>Source Sans Pro</vt:lpstr>
      <vt:lpstr>Wingdings</vt:lpstr>
      <vt:lpstr>Office Theme</vt:lpstr>
      <vt:lpstr>  TM 14 – Yol Güvenliği  5 Temmuz 2024 Ankara </vt:lpstr>
      <vt:lpstr>PowerPoint Presentation</vt:lpstr>
      <vt:lpstr>PowerPoint Presentation</vt:lpstr>
      <vt:lpstr>PowerPoint Presentation</vt:lpstr>
      <vt:lpstr>Trafik Güvenliğinde İnsan Hatasının Ötesi: Sıfır Kaza Vizyonu ve Mühendislik Reformları</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Göstermiş Olduğunuz İlgi için Teşekkür Ederim!</vt:lpstr>
      <vt:lpstr>Yol Trafik Güvenliğinde İstatistiksel Yöntemler  ve  Kaza Analizleri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Göstermiş Olduğunuz İlgi için Teşekkür Ederim!</vt:lpstr>
      <vt:lpstr>  Kentsel Kavşaklarda Trafik Güvenliği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Göstermiş Olduğunuz İlgi için Teşekkür Ederim!</vt:lpstr>
      <vt:lpstr>  Yaya Güvenliği: Faktörler ve Dağılım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Göstermiş Olduğunuz İlgi için Teşekkür Ederim!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Murat Ozen</cp:lastModifiedBy>
  <cp:revision>1</cp:revision>
  <dcterms:created xsi:type="dcterms:W3CDTF">2024-03-01T07:41:11Z</dcterms:created>
  <dcterms:modified xsi:type="dcterms:W3CDTF">2024-07-02T11:06:38Z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0x01010007AE9AADD9055F48A76998BB8EEE9D03</vt:lpwstr>
  </property>
</Properties>
</file>